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  <p:sldMasterId id="2147483695" r:id="rId5"/>
  </p:sldMasterIdLst>
  <p:notesMasterIdLst>
    <p:notesMasterId r:id="rId7"/>
  </p:notesMasterIdLst>
  <p:sldIdLst>
    <p:sldId id="260" r:id="rId6"/>
  </p:sldIdLst>
  <p:sldSz cx="32918400" cy="219456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ABAB"/>
    <a:srgbClr val="E3B300"/>
    <a:srgbClr val="28DAFF"/>
    <a:srgbClr val="61C474"/>
    <a:srgbClr val="60C272"/>
    <a:srgbClr val="FF7B85"/>
    <a:srgbClr val="FA00D2"/>
    <a:srgbClr val="236192"/>
    <a:srgbClr val="168AA9"/>
    <a:srgbClr val="00CF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B0F7A8-A18C-488A-92BE-EAF28557F289}" v="1574" dt="2021-12-02T23:34:18.031"/>
    <p1510:client id="{9283A4E6-7857-4657-82D8-FED5331FE8B4}" v="857" dt="2021-12-02T23:20:54.897"/>
    <p1510:client id="{A12654F5-48FE-4B17-8C3E-07A10EF520A9}" v="1662" dt="2021-12-02T23:20:03.092"/>
    <p1510:client id="{CD5E0A48-14A3-4FCD-B4B9-7191783D09B2}" v="1525" dt="2021-12-02T23:42:34.0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8" d="100"/>
          <a:sy n="38" d="100"/>
        </p:scale>
        <p:origin x="32" y="-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B152A3-74EA-4DB1-B1E2-A49AF31353EE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</dgm:pt>
    <dgm:pt modelId="{E3189947-718B-4005-BCB7-3F402AB3088C}">
      <dgm:prSet phldrT="[Text]"/>
      <dgm:spPr/>
      <dgm:t>
        <a:bodyPr/>
        <a:lstStyle/>
        <a:p>
          <a:r>
            <a:rPr lang="en-US"/>
            <a:t>Project Start</a:t>
          </a:r>
        </a:p>
      </dgm:t>
    </dgm:pt>
    <dgm:pt modelId="{86524546-4F2A-49FE-8C65-6C912542E31E}" type="parTrans" cxnId="{CEA4CC4F-6160-46EE-BA94-D72F65361B74}">
      <dgm:prSet/>
      <dgm:spPr/>
      <dgm:t>
        <a:bodyPr/>
        <a:lstStyle/>
        <a:p>
          <a:endParaRPr lang="en-US"/>
        </a:p>
      </dgm:t>
    </dgm:pt>
    <dgm:pt modelId="{3E1D35B2-447F-4E58-ABF0-DE4C174E8C33}" type="sibTrans" cxnId="{CEA4CC4F-6160-46EE-BA94-D72F65361B74}">
      <dgm:prSet/>
      <dgm:spPr/>
      <dgm:t>
        <a:bodyPr/>
        <a:lstStyle/>
        <a:p>
          <a:endParaRPr lang="en-US"/>
        </a:p>
      </dgm:t>
    </dgm:pt>
    <dgm:pt modelId="{6955C546-98A5-4292-99D4-79728257A8F7}">
      <dgm:prSet phldrT="[Text]"/>
      <dgm:spPr/>
      <dgm:t>
        <a:bodyPr/>
        <a:lstStyle/>
        <a:p>
          <a:r>
            <a:rPr lang="en-US"/>
            <a:t>Concept Selection</a:t>
          </a:r>
        </a:p>
      </dgm:t>
    </dgm:pt>
    <dgm:pt modelId="{730479A3-EDC4-404A-8AE5-EFB13A55F23E}" type="parTrans" cxnId="{B475E387-2AC5-436E-938C-946E24C72250}">
      <dgm:prSet/>
      <dgm:spPr/>
      <dgm:t>
        <a:bodyPr/>
        <a:lstStyle/>
        <a:p>
          <a:endParaRPr lang="en-US"/>
        </a:p>
      </dgm:t>
    </dgm:pt>
    <dgm:pt modelId="{D11019C1-13F2-4EB2-83EA-DBD4CDC9D8A8}" type="sibTrans" cxnId="{B475E387-2AC5-436E-938C-946E24C72250}">
      <dgm:prSet/>
      <dgm:spPr/>
      <dgm:t>
        <a:bodyPr/>
        <a:lstStyle/>
        <a:p>
          <a:endParaRPr lang="en-US"/>
        </a:p>
      </dgm:t>
    </dgm:pt>
    <dgm:pt modelId="{E6E3B450-1BB1-4400-90A0-795EDD0D2FAE}">
      <dgm:prSet phldrT="[Text]"/>
      <dgm:spPr/>
      <dgm:t>
        <a:bodyPr/>
        <a:lstStyle/>
        <a:p>
          <a:r>
            <a:rPr lang="en-US"/>
            <a:t>Prototyping</a:t>
          </a:r>
        </a:p>
      </dgm:t>
    </dgm:pt>
    <dgm:pt modelId="{64415152-D346-4714-8E5A-27835879A8D0}" type="parTrans" cxnId="{0CB05A6E-C689-498D-992C-BFDA60F2035A}">
      <dgm:prSet/>
      <dgm:spPr/>
      <dgm:t>
        <a:bodyPr/>
        <a:lstStyle/>
        <a:p>
          <a:endParaRPr lang="en-US"/>
        </a:p>
      </dgm:t>
    </dgm:pt>
    <dgm:pt modelId="{28C44690-3F5D-4963-BBB5-0E5EBBD93DC2}" type="sibTrans" cxnId="{0CB05A6E-C689-498D-992C-BFDA60F2035A}">
      <dgm:prSet/>
      <dgm:spPr/>
      <dgm:t>
        <a:bodyPr/>
        <a:lstStyle/>
        <a:p>
          <a:endParaRPr lang="en-US"/>
        </a:p>
      </dgm:t>
    </dgm:pt>
    <dgm:pt modelId="{88990060-B695-4D7C-81DE-0FB2EE8E845A}">
      <dgm:prSet phldrT="[Text]"/>
      <dgm:spPr/>
      <dgm:t>
        <a:bodyPr/>
        <a:lstStyle/>
        <a:p>
          <a:r>
            <a:rPr lang="en-US"/>
            <a:t>Testing</a:t>
          </a:r>
        </a:p>
      </dgm:t>
    </dgm:pt>
    <dgm:pt modelId="{B49553F3-2C4D-4A46-9195-DCF895145C6B}" type="parTrans" cxnId="{D5002088-0C53-45AD-9BE1-C33F2FAE7FD6}">
      <dgm:prSet/>
      <dgm:spPr/>
      <dgm:t>
        <a:bodyPr/>
        <a:lstStyle/>
        <a:p>
          <a:endParaRPr lang="en-US"/>
        </a:p>
      </dgm:t>
    </dgm:pt>
    <dgm:pt modelId="{11EC39A6-5414-4B5D-B282-42A6AC156F5E}" type="sibTrans" cxnId="{D5002088-0C53-45AD-9BE1-C33F2FAE7FD6}">
      <dgm:prSet/>
      <dgm:spPr/>
      <dgm:t>
        <a:bodyPr/>
        <a:lstStyle/>
        <a:p>
          <a:endParaRPr lang="en-US"/>
        </a:p>
      </dgm:t>
    </dgm:pt>
    <dgm:pt modelId="{96C66107-AE9E-45D4-A1D8-BD0E23148C62}">
      <dgm:prSet phldrT="[Text]"/>
      <dgm:spPr/>
      <dgm:t>
        <a:bodyPr/>
        <a:lstStyle/>
        <a:p>
          <a:r>
            <a:rPr lang="en-US"/>
            <a:t>Machining &amp; Assembly</a:t>
          </a:r>
        </a:p>
      </dgm:t>
    </dgm:pt>
    <dgm:pt modelId="{A04E1EAA-BC10-4387-8F6F-1321B7717A8C}" type="parTrans" cxnId="{CBE97CEE-1DA9-4F9E-ACC6-D516AA8CC4B7}">
      <dgm:prSet/>
      <dgm:spPr/>
      <dgm:t>
        <a:bodyPr/>
        <a:lstStyle/>
        <a:p>
          <a:endParaRPr lang="en-US"/>
        </a:p>
      </dgm:t>
    </dgm:pt>
    <dgm:pt modelId="{FDB5D5CE-0227-42FD-BC4B-C649E688789F}" type="sibTrans" cxnId="{CBE97CEE-1DA9-4F9E-ACC6-D516AA8CC4B7}">
      <dgm:prSet/>
      <dgm:spPr/>
      <dgm:t>
        <a:bodyPr/>
        <a:lstStyle/>
        <a:p>
          <a:endParaRPr lang="en-US"/>
        </a:p>
      </dgm:t>
    </dgm:pt>
    <dgm:pt modelId="{BB52E425-1F8D-4F61-8314-20460A7A3D8C}">
      <dgm:prSet/>
      <dgm:spPr/>
      <dgm:t>
        <a:bodyPr/>
        <a:lstStyle/>
        <a:p>
          <a:r>
            <a:rPr lang="en-US"/>
            <a:t>CAD Work</a:t>
          </a:r>
        </a:p>
      </dgm:t>
    </dgm:pt>
    <dgm:pt modelId="{5BA25515-FAB8-45A4-AC26-EBAFB5EF38F4}" type="parTrans" cxnId="{29B9376A-3EC7-4536-B2A3-43D5CEA341BE}">
      <dgm:prSet/>
      <dgm:spPr/>
      <dgm:t>
        <a:bodyPr/>
        <a:lstStyle/>
        <a:p>
          <a:endParaRPr lang="en-US"/>
        </a:p>
      </dgm:t>
    </dgm:pt>
    <dgm:pt modelId="{0B7FB4AE-6295-471F-88AB-7A3930B082F2}" type="sibTrans" cxnId="{29B9376A-3EC7-4536-B2A3-43D5CEA341BE}">
      <dgm:prSet/>
      <dgm:spPr/>
      <dgm:t>
        <a:bodyPr/>
        <a:lstStyle/>
        <a:p>
          <a:endParaRPr lang="en-US"/>
        </a:p>
      </dgm:t>
    </dgm:pt>
    <dgm:pt modelId="{6F5CFA34-CA01-4D72-A853-7D63EAAA6730}" type="pres">
      <dgm:prSet presAssocID="{70B152A3-74EA-4DB1-B1E2-A49AF31353EE}" presName="Name0" presStyleCnt="0">
        <dgm:presLayoutVars>
          <dgm:dir/>
          <dgm:animLvl val="lvl"/>
          <dgm:resizeHandles val="exact"/>
        </dgm:presLayoutVars>
      </dgm:prSet>
      <dgm:spPr/>
    </dgm:pt>
    <dgm:pt modelId="{F8BC0E61-DD8C-4592-84BF-0599DA900659}" type="pres">
      <dgm:prSet presAssocID="{E3189947-718B-4005-BCB7-3F402AB3088C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D7B6850E-3EC5-46FE-B5AD-1FCABF2BA3DD}" type="pres">
      <dgm:prSet presAssocID="{3E1D35B2-447F-4E58-ABF0-DE4C174E8C33}" presName="parTxOnlySpace" presStyleCnt="0"/>
      <dgm:spPr/>
    </dgm:pt>
    <dgm:pt modelId="{D3E12A4C-FC85-4D35-9017-D92AD010127C}" type="pres">
      <dgm:prSet presAssocID="{6955C546-98A5-4292-99D4-79728257A8F7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0139EE26-DE2A-41C6-81D9-18667A7D8491}" type="pres">
      <dgm:prSet presAssocID="{D11019C1-13F2-4EB2-83EA-DBD4CDC9D8A8}" presName="parTxOnlySpace" presStyleCnt="0"/>
      <dgm:spPr/>
    </dgm:pt>
    <dgm:pt modelId="{6315AF5C-7991-4098-A3FB-4C58FDA11A58}" type="pres">
      <dgm:prSet presAssocID="{BB52E425-1F8D-4F61-8314-20460A7A3D8C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2034F460-C559-4360-99C4-55AA2CABA674}" type="pres">
      <dgm:prSet presAssocID="{0B7FB4AE-6295-471F-88AB-7A3930B082F2}" presName="parTxOnlySpace" presStyleCnt="0"/>
      <dgm:spPr/>
    </dgm:pt>
    <dgm:pt modelId="{17E7A668-1554-4E27-8FA2-9DABA1DA8F26}" type="pres">
      <dgm:prSet presAssocID="{E6E3B450-1BB1-4400-90A0-795EDD0D2FAE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0ED35C9C-59B3-4BE6-9EF2-6477868EEA62}" type="pres">
      <dgm:prSet presAssocID="{28C44690-3F5D-4963-BBB5-0E5EBBD93DC2}" presName="parTxOnlySpace" presStyleCnt="0"/>
      <dgm:spPr/>
    </dgm:pt>
    <dgm:pt modelId="{E6AD2688-82A7-4F2E-8E94-F41CEB8F1FCC}" type="pres">
      <dgm:prSet presAssocID="{96C66107-AE9E-45D4-A1D8-BD0E23148C62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F0F44340-B898-4A51-A075-CA1C2BD78486}" type="pres">
      <dgm:prSet presAssocID="{FDB5D5CE-0227-42FD-BC4B-C649E688789F}" presName="parTxOnlySpace" presStyleCnt="0"/>
      <dgm:spPr/>
    </dgm:pt>
    <dgm:pt modelId="{AB3C3EB3-D7FC-42C2-BBD4-EDBFB39714D9}" type="pres">
      <dgm:prSet presAssocID="{88990060-B695-4D7C-81DE-0FB2EE8E845A}" presName="parTxOnly" presStyleLbl="node1" presStyleIdx="5" presStyleCnt="6" custAng="0">
        <dgm:presLayoutVars>
          <dgm:chMax val="0"/>
          <dgm:chPref val="0"/>
          <dgm:bulletEnabled val="1"/>
        </dgm:presLayoutVars>
      </dgm:prSet>
      <dgm:spPr/>
    </dgm:pt>
  </dgm:ptLst>
  <dgm:cxnLst>
    <dgm:cxn modelId="{D7895417-1F54-4DEB-A01B-32DFA026CB78}" type="presOf" srcId="{E6E3B450-1BB1-4400-90A0-795EDD0D2FAE}" destId="{17E7A668-1554-4E27-8FA2-9DABA1DA8F26}" srcOrd="0" destOrd="0" presId="urn:microsoft.com/office/officeart/2005/8/layout/chevron1"/>
    <dgm:cxn modelId="{29B9376A-3EC7-4536-B2A3-43D5CEA341BE}" srcId="{70B152A3-74EA-4DB1-B1E2-A49AF31353EE}" destId="{BB52E425-1F8D-4F61-8314-20460A7A3D8C}" srcOrd="2" destOrd="0" parTransId="{5BA25515-FAB8-45A4-AC26-EBAFB5EF38F4}" sibTransId="{0B7FB4AE-6295-471F-88AB-7A3930B082F2}"/>
    <dgm:cxn modelId="{0CB05A6E-C689-498D-992C-BFDA60F2035A}" srcId="{70B152A3-74EA-4DB1-B1E2-A49AF31353EE}" destId="{E6E3B450-1BB1-4400-90A0-795EDD0D2FAE}" srcOrd="3" destOrd="0" parTransId="{64415152-D346-4714-8E5A-27835879A8D0}" sibTransId="{28C44690-3F5D-4963-BBB5-0E5EBBD93DC2}"/>
    <dgm:cxn modelId="{7379194F-D692-49A3-8B6A-CD5BE7E13D6A}" type="presOf" srcId="{6955C546-98A5-4292-99D4-79728257A8F7}" destId="{D3E12A4C-FC85-4D35-9017-D92AD010127C}" srcOrd="0" destOrd="0" presId="urn:microsoft.com/office/officeart/2005/8/layout/chevron1"/>
    <dgm:cxn modelId="{CEA4CC4F-6160-46EE-BA94-D72F65361B74}" srcId="{70B152A3-74EA-4DB1-B1E2-A49AF31353EE}" destId="{E3189947-718B-4005-BCB7-3F402AB3088C}" srcOrd="0" destOrd="0" parTransId="{86524546-4F2A-49FE-8C65-6C912542E31E}" sibTransId="{3E1D35B2-447F-4E58-ABF0-DE4C174E8C33}"/>
    <dgm:cxn modelId="{D0E87251-5DD0-41CC-80C0-7FD9ED0D4B81}" type="presOf" srcId="{BB52E425-1F8D-4F61-8314-20460A7A3D8C}" destId="{6315AF5C-7991-4098-A3FB-4C58FDA11A58}" srcOrd="0" destOrd="0" presId="urn:microsoft.com/office/officeart/2005/8/layout/chevron1"/>
    <dgm:cxn modelId="{78675C81-74F2-4D2A-8DEB-9747DA3CF477}" type="presOf" srcId="{E3189947-718B-4005-BCB7-3F402AB3088C}" destId="{F8BC0E61-DD8C-4592-84BF-0599DA900659}" srcOrd="0" destOrd="0" presId="urn:microsoft.com/office/officeart/2005/8/layout/chevron1"/>
    <dgm:cxn modelId="{B475E387-2AC5-436E-938C-946E24C72250}" srcId="{70B152A3-74EA-4DB1-B1E2-A49AF31353EE}" destId="{6955C546-98A5-4292-99D4-79728257A8F7}" srcOrd="1" destOrd="0" parTransId="{730479A3-EDC4-404A-8AE5-EFB13A55F23E}" sibTransId="{D11019C1-13F2-4EB2-83EA-DBD4CDC9D8A8}"/>
    <dgm:cxn modelId="{D5002088-0C53-45AD-9BE1-C33F2FAE7FD6}" srcId="{70B152A3-74EA-4DB1-B1E2-A49AF31353EE}" destId="{88990060-B695-4D7C-81DE-0FB2EE8E845A}" srcOrd="5" destOrd="0" parTransId="{B49553F3-2C4D-4A46-9195-DCF895145C6B}" sibTransId="{11EC39A6-5414-4B5D-B282-42A6AC156F5E}"/>
    <dgm:cxn modelId="{6FA7AD8E-8926-4D4D-80FA-B08AA45A0712}" type="presOf" srcId="{70B152A3-74EA-4DB1-B1E2-A49AF31353EE}" destId="{6F5CFA34-CA01-4D72-A853-7D63EAAA6730}" srcOrd="0" destOrd="0" presId="urn:microsoft.com/office/officeart/2005/8/layout/chevron1"/>
    <dgm:cxn modelId="{8D2C40A7-7F82-473F-9C1D-A018D3338E04}" type="presOf" srcId="{88990060-B695-4D7C-81DE-0FB2EE8E845A}" destId="{AB3C3EB3-D7FC-42C2-BBD4-EDBFB39714D9}" srcOrd="0" destOrd="0" presId="urn:microsoft.com/office/officeart/2005/8/layout/chevron1"/>
    <dgm:cxn modelId="{CBE97CEE-1DA9-4F9E-ACC6-D516AA8CC4B7}" srcId="{70B152A3-74EA-4DB1-B1E2-A49AF31353EE}" destId="{96C66107-AE9E-45D4-A1D8-BD0E23148C62}" srcOrd="4" destOrd="0" parTransId="{A04E1EAA-BC10-4387-8F6F-1321B7717A8C}" sibTransId="{FDB5D5CE-0227-42FD-BC4B-C649E688789F}"/>
    <dgm:cxn modelId="{C80D5BF8-7B6F-4F51-83D2-6A57291092E4}" type="presOf" srcId="{96C66107-AE9E-45D4-A1D8-BD0E23148C62}" destId="{E6AD2688-82A7-4F2E-8E94-F41CEB8F1FCC}" srcOrd="0" destOrd="0" presId="urn:microsoft.com/office/officeart/2005/8/layout/chevron1"/>
    <dgm:cxn modelId="{C8A2C9DF-5DC7-4F17-A346-8A66264592E5}" type="presParOf" srcId="{6F5CFA34-CA01-4D72-A853-7D63EAAA6730}" destId="{F8BC0E61-DD8C-4592-84BF-0599DA900659}" srcOrd="0" destOrd="0" presId="urn:microsoft.com/office/officeart/2005/8/layout/chevron1"/>
    <dgm:cxn modelId="{C25620CE-B655-4551-BF88-45700E5F5072}" type="presParOf" srcId="{6F5CFA34-CA01-4D72-A853-7D63EAAA6730}" destId="{D7B6850E-3EC5-46FE-B5AD-1FCABF2BA3DD}" srcOrd="1" destOrd="0" presId="urn:microsoft.com/office/officeart/2005/8/layout/chevron1"/>
    <dgm:cxn modelId="{9C399E92-15F1-4548-94FC-32F3EBD628A2}" type="presParOf" srcId="{6F5CFA34-CA01-4D72-A853-7D63EAAA6730}" destId="{D3E12A4C-FC85-4D35-9017-D92AD010127C}" srcOrd="2" destOrd="0" presId="urn:microsoft.com/office/officeart/2005/8/layout/chevron1"/>
    <dgm:cxn modelId="{2BE32CB4-ED09-4607-BA9E-F29853844BDB}" type="presParOf" srcId="{6F5CFA34-CA01-4D72-A853-7D63EAAA6730}" destId="{0139EE26-DE2A-41C6-81D9-18667A7D8491}" srcOrd="3" destOrd="0" presId="urn:microsoft.com/office/officeart/2005/8/layout/chevron1"/>
    <dgm:cxn modelId="{4EDB74FA-1777-4141-B68C-C9180E6A7F8A}" type="presParOf" srcId="{6F5CFA34-CA01-4D72-A853-7D63EAAA6730}" destId="{6315AF5C-7991-4098-A3FB-4C58FDA11A58}" srcOrd="4" destOrd="0" presId="urn:microsoft.com/office/officeart/2005/8/layout/chevron1"/>
    <dgm:cxn modelId="{35707701-FCBA-4A5F-ABD0-DC08DE9E9739}" type="presParOf" srcId="{6F5CFA34-CA01-4D72-A853-7D63EAAA6730}" destId="{2034F460-C559-4360-99C4-55AA2CABA674}" srcOrd="5" destOrd="0" presId="urn:microsoft.com/office/officeart/2005/8/layout/chevron1"/>
    <dgm:cxn modelId="{9D927980-4E24-449C-95D6-D59218E11F8E}" type="presParOf" srcId="{6F5CFA34-CA01-4D72-A853-7D63EAAA6730}" destId="{17E7A668-1554-4E27-8FA2-9DABA1DA8F26}" srcOrd="6" destOrd="0" presId="urn:microsoft.com/office/officeart/2005/8/layout/chevron1"/>
    <dgm:cxn modelId="{CA9540A7-66A1-44C6-A13B-2CB360B5B933}" type="presParOf" srcId="{6F5CFA34-CA01-4D72-A853-7D63EAAA6730}" destId="{0ED35C9C-59B3-4BE6-9EF2-6477868EEA62}" srcOrd="7" destOrd="0" presId="urn:microsoft.com/office/officeart/2005/8/layout/chevron1"/>
    <dgm:cxn modelId="{FBA9C646-3EE5-4FAE-8244-568F9E734D19}" type="presParOf" srcId="{6F5CFA34-CA01-4D72-A853-7D63EAAA6730}" destId="{E6AD2688-82A7-4F2E-8E94-F41CEB8F1FCC}" srcOrd="8" destOrd="0" presId="urn:microsoft.com/office/officeart/2005/8/layout/chevron1"/>
    <dgm:cxn modelId="{66EDFDA7-C907-4C6E-98DA-A863A4FC0F7A}" type="presParOf" srcId="{6F5CFA34-CA01-4D72-A853-7D63EAAA6730}" destId="{F0F44340-B898-4A51-A075-CA1C2BD78486}" srcOrd="9" destOrd="0" presId="urn:microsoft.com/office/officeart/2005/8/layout/chevron1"/>
    <dgm:cxn modelId="{31F5EFF9-EEE2-4B5C-A0FF-32BB34133D24}" type="presParOf" srcId="{6F5CFA34-CA01-4D72-A853-7D63EAAA6730}" destId="{AB3C3EB3-D7FC-42C2-BBD4-EDBFB39714D9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BC0E61-DD8C-4592-84BF-0599DA900659}">
      <dsp:nvSpPr>
        <dsp:cNvPr id="0" name=""/>
        <dsp:cNvSpPr/>
      </dsp:nvSpPr>
      <dsp:spPr>
        <a:xfrm>
          <a:off x="15179" y="754966"/>
          <a:ext cx="5646938" cy="2258775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026" tIns="68009" rIns="68009" bIns="68009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/>
            <a:t>Project Start</a:t>
          </a:r>
        </a:p>
      </dsp:txBody>
      <dsp:txXfrm>
        <a:off x="1144567" y="754966"/>
        <a:ext cx="3388163" cy="2258775"/>
      </dsp:txXfrm>
    </dsp:sp>
    <dsp:sp modelId="{D3E12A4C-FC85-4D35-9017-D92AD010127C}">
      <dsp:nvSpPr>
        <dsp:cNvPr id="0" name=""/>
        <dsp:cNvSpPr/>
      </dsp:nvSpPr>
      <dsp:spPr>
        <a:xfrm>
          <a:off x="5097424" y="754966"/>
          <a:ext cx="5646938" cy="2258775"/>
        </a:xfrm>
        <a:prstGeom prst="chevron">
          <a:avLst/>
        </a:prstGeom>
        <a:solidFill>
          <a:schemeClr val="accent4">
            <a:hueOff val="411756"/>
            <a:satOff val="-7735"/>
            <a:lumOff val="-10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026" tIns="68009" rIns="68009" bIns="68009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/>
            <a:t>Concept Selection</a:t>
          </a:r>
        </a:p>
      </dsp:txBody>
      <dsp:txXfrm>
        <a:off x="6226812" y="754966"/>
        <a:ext cx="3388163" cy="2258775"/>
      </dsp:txXfrm>
    </dsp:sp>
    <dsp:sp modelId="{6315AF5C-7991-4098-A3FB-4C58FDA11A58}">
      <dsp:nvSpPr>
        <dsp:cNvPr id="0" name=""/>
        <dsp:cNvSpPr/>
      </dsp:nvSpPr>
      <dsp:spPr>
        <a:xfrm>
          <a:off x="10179669" y="754966"/>
          <a:ext cx="5646938" cy="2258775"/>
        </a:xfrm>
        <a:prstGeom prst="chevron">
          <a:avLst/>
        </a:prstGeom>
        <a:solidFill>
          <a:schemeClr val="accent4">
            <a:hueOff val="823512"/>
            <a:satOff val="-15471"/>
            <a:lumOff val="-20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026" tIns="68009" rIns="68009" bIns="68009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/>
            <a:t>CAD Work</a:t>
          </a:r>
        </a:p>
      </dsp:txBody>
      <dsp:txXfrm>
        <a:off x="11309057" y="754966"/>
        <a:ext cx="3388163" cy="2258775"/>
      </dsp:txXfrm>
    </dsp:sp>
    <dsp:sp modelId="{17E7A668-1554-4E27-8FA2-9DABA1DA8F26}">
      <dsp:nvSpPr>
        <dsp:cNvPr id="0" name=""/>
        <dsp:cNvSpPr/>
      </dsp:nvSpPr>
      <dsp:spPr>
        <a:xfrm>
          <a:off x="15261913" y="754966"/>
          <a:ext cx="5646938" cy="2258775"/>
        </a:xfrm>
        <a:prstGeom prst="chevron">
          <a:avLst/>
        </a:prstGeom>
        <a:solidFill>
          <a:schemeClr val="accent4">
            <a:hueOff val="1235268"/>
            <a:satOff val="-23206"/>
            <a:lumOff val="-30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026" tIns="68009" rIns="68009" bIns="68009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/>
            <a:t>Prototyping</a:t>
          </a:r>
        </a:p>
      </dsp:txBody>
      <dsp:txXfrm>
        <a:off x="16391301" y="754966"/>
        <a:ext cx="3388163" cy="2258775"/>
      </dsp:txXfrm>
    </dsp:sp>
    <dsp:sp modelId="{E6AD2688-82A7-4F2E-8E94-F41CEB8F1FCC}">
      <dsp:nvSpPr>
        <dsp:cNvPr id="0" name=""/>
        <dsp:cNvSpPr/>
      </dsp:nvSpPr>
      <dsp:spPr>
        <a:xfrm>
          <a:off x="20344158" y="754966"/>
          <a:ext cx="5646938" cy="2258775"/>
        </a:xfrm>
        <a:prstGeom prst="chevron">
          <a:avLst/>
        </a:prstGeom>
        <a:solidFill>
          <a:schemeClr val="accent4">
            <a:hueOff val="1647024"/>
            <a:satOff val="-30942"/>
            <a:lumOff val="-40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026" tIns="68009" rIns="68009" bIns="68009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/>
            <a:t>Machining &amp; Assembly</a:t>
          </a:r>
        </a:p>
      </dsp:txBody>
      <dsp:txXfrm>
        <a:off x="21473546" y="754966"/>
        <a:ext cx="3388163" cy="2258775"/>
      </dsp:txXfrm>
    </dsp:sp>
    <dsp:sp modelId="{AB3C3EB3-D7FC-42C2-BBD4-EDBFB39714D9}">
      <dsp:nvSpPr>
        <dsp:cNvPr id="0" name=""/>
        <dsp:cNvSpPr/>
      </dsp:nvSpPr>
      <dsp:spPr>
        <a:xfrm>
          <a:off x="25426402" y="754966"/>
          <a:ext cx="5646938" cy="2258775"/>
        </a:xfrm>
        <a:prstGeom prst="chevron">
          <a:avLst/>
        </a:prstGeom>
        <a:solidFill>
          <a:schemeClr val="accent4">
            <a:hueOff val="2058779"/>
            <a:satOff val="-38677"/>
            <a:lumOff val="-50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026" tIns="68009" rIns="68009" bIns="68009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/>
            <a:t>Testing</a:t>
          </a:r>
        </a:p>
      </dsp:txBody>
      <dsp:txXfrm>
        <a:off x="26555790" y="754966"/>
        <a:ext cx="3388163" cy="22587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1T23:24:37.27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4667 161 24575,'-1'-1'0,"1"-1"0,0 1 0,-1 0 0,0 0 0,1 0 0,-1 0 0,0 0 0,1 0 0,-1 0 0,0 0 0,0 0 0,0 0 0,0 0 0,0 0 0,0 1 0,0-1 0,0 0 0,0 1 0,0-1 0,-1 1 0,1-1 0,0 1 0,0 0 0,0-1 0,-1 1 0,1 0 0,-2 0 0,-41-5 0,39 4 0,-38-1 0,-103-12 0,108 9 0,1 2 0,-57 2 0,-28-1 0,90-3 0,-61-16 0,65 13 0,0 2 0,-56-6 0,-36-2 0,76 7 0,-56 0 0,66 5 0,-51-9 0,50 5 0,-50-1 0,62 8 0,1 2 0,-1 0 0,1 1 0,-1 2 0,2 0 0,-1 1 0,1 1 0,-31 17 0,40-21 0,0 0 0,0 0 0,-1-1 0,1 0 0,-1-1 0,-21 1 0,-85-6 0,46 0 0,-377 3 0,430 1 0,0 1 0,-37 9 0,-29 2 0,483-12 0,-182 24 0,55 3 0,345-28 0,-282-1 0,-291-1 0,59-10 0,-60 5 0,63 0 0,55 8 0,-2359-1 0,2186-1 0,1 0 0,-1-1 0,-16-5 0,21 5 0,0 0 0,0 0 0,0 0 0,0 1 0,0 1 0,-1 0 0,1 0 0,0 1 0,-12 1 0,14 0 0,-37 10 0,1-2 0,-2-2 0,0-1 0,-45-1 0,-758-7 0,831 0 0,0-1 0,0-1 0,0-1 0,1 0 0,-23-9 0,21 7 0,-1 0 0,1 1 0,-1 1 0,-21-2 0,-57-7 0,69 7 0,0 2 0,-31 0 0,56 4 0,-35-1 0,0 1 0,1 3 0,-70 12 0,40-4 0,54-10 0,0 0 0,-1 1 0,1 1 0,0 0 0,1 1 0,-18 8 0,-84 37-1365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1T23:24:37.27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18 24575,'1'0'0,"0"-1"0,0 1 0,0 0 0,0-1 0,0 1 0,0-1 0,0 1 0,0-1 0,0 1 0,0-1 0,0 0 0,0 0 0,0 1 0,-1-1 0,1 0 0,0 0 0,1-1 0,4-3 0,-3 25 0,-2 15 0,-1-14 0,1 0 0,6 30 0,-6-44 0,1 0 0,0 0 0,1 0 0,0 0 0,0 0 0,0 0 0,1-1 0,0 0 0,0 0 0,10 11 0,-13-16 0,-1 1 0,1-1 0,0 0 0,0 1 0,1-1 0,-1 0 0,0 0 0,0 0 0,1 0 0,-1 0 0,0 0 0,1 0 0,-1 0 0,1-1 0,-1 1 0,1 0 0,-1-1 0,1 0 0,0 1 0,-1-1 0,1 0 0,0 0 0,-1 1 0,1-1 0,0-1 0,-1 1 0,1 0 0,0 0 0,-1-1 0,1 1 0,-1-1 0,1 1 0,-1-1 0,1 1 0,-1-1 0,1 0 0,2-2 0,-1 0 0,-1 0 0,1-1 0,-1 1 0,0-1 0,0 0 0,0 1 0,0-1 0,-1 0 0,1 0 0,-1 0 0,0 0 0,0-1 0,-1 1 0,1-4 0,-1 0-151,1 0-1,1 0 0,-1 0 0,1 1 1,0-1-1,1 1 0,0-1 1,5-9-1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1T23:24:37.27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320 1 24575,'-5'0'0,"-5"0"0,-7 0 0,-3 0 0,-5 0 0,-1 0 0,-1 0 0,-1 0 0,5 4 0,2 2 0,-1 0 0,0-2 0,-1-1 0,-2-1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1T23:24:37.27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38 24575,'4'0'0,"7"0"0,5 0 0,5 0 0,3 0 0,2 0 0,1 0 0,0 0 0,1 0 0,-5-5 0,-2-1 0,0 0 0,1 2 0,-3-4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1T23:24:37.274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24575,'1'4'0,"1"-1"0,-1 1 0,1-1 0,0 0 0,0 0 0,0 0 0,1 0 0,-1 0 0,1-1 0,-1 1 0,1-1 0,4 3 0,11 13 0,-8-1-115,22 25 359,-31-41-285,0 0-1,0 0 1,0-1-1,-1 1 1,1 0-1,0-1 1,0 1-1,0 0 1,0-1-1,0 1 1,0-1-1,1 1 1,-1-1-1,0 0 1,0 1-1,0-1 1,0 0-1,0 0 1,1 0-1,-1 0 1,0 0-1,0 0 1,0 0-1,0 0 1,1-1-1,-1 1 1,0 0-1,0-1 1,0 1-1,0-1 0,0 1 1,0-1-1,0 1 1,0-1-1,1-1 1,4-3-6785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1T23:24:37.275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0 0 24575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1T23:24:37.276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1T23:24:37.277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24575,'3'0'0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01T23:24:37.27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22 28 24575,'-2'0'0,"-1"-2"0,0-4 0,-2 1 0,0-3 0,2 1-8191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378FD-EE51-CD42-B09E-B3023B8868F0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4617CA-60CD-7D46-B538-A0788B08D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22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617CA-60CD-7D46-B538-A0788B08D8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68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3139" y="3591563"/>
            <a:ext cx="28392117" cy="7233136"/>
          </a:xfrm>
          <a:prstGeom prst="rect">
            <a:avLst/>
          </a:prstGeom>
        </p:spPr>
        <p:txBody>
          <a:bodyPr anchor="b"/>
          <a:lstStyle>
            <a:lvl1pPr algn="l">
              <a:defRPr sz="16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3140" y="11526522"/>
            <a:ext cx="28392120" cy="52984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480">
                <a:latin typeface="Helvetica" pitchFamily="2" charset="0"/>
              </a:defRPr>
            </a:lvl1pPr>
            <a:lvl2pPr marL="1234440" indent="0" algn="ctr">
              <a:buNone/>
              <a:defRPr sz="5400"/>
            </a:lvl2pPr>
            <a:lvl3pPr marL="2468880" indent="0" algn="ctr">
              <a:buNone/>
              <a:defRPr sz="4860"/>
            </a:lvl3pPr>
            <a:lvl4pPr marL="3703320" indent="0" algn="ctr">
              <a:buNone/>
              <a:defRPr sz="4320"/>
            </a:lvl4pPr>
            <a:lvl5pPr marL="4937760" indent="0" algn="ctr">
              <a:buNone/>
              <a:defRPr sz="4320"/>
            </a:lvl5pPr>
            <a:lvl6pPr marL="6172200" indent="0" algn="ctr">
              <a:buNone/>
              <a:defRPr sz="4320"/>
            </a:lvl6pPr>
            <a:lvl7pPr marL="7406640" indent="0" algn="ctr">
              <a:buNone/>
              <a:defRPr sz="4320"/>
            </a:lvl7pPr>
            <a:lvl8pPr marL="8641080" indent="0" algn="ctr">
              <a:buNone/>
              <a:defRPr sz="4320"/>
            </a:lvl8pPr>
            <a:lvl9pPr marL="9875520" indent="0" algn="ctr">
              <a:buNone/>
              <a:defRPr sz="43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4220" y="19868878"/>
            <a:ext cx="11109960" cy="1168400"/>
          </a:xfrm>
          <a:prstGeom prst="rect">
            <a:avLst/>
          </a:prstGeom>
        </p:spPr>
        <p:txBody>
          <a:bodyPr/>
          <a:lstStyle>
            <a:lvl1pPr algn="ct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6352D44-B364-42A1-8D5E-BCFA866BC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655260" y="19868878"/>
            <a:ext cx="1901038" cy="1168400"/>
          </a:xfrm>
          <a:prstGeom prst="rect">
            <a:avLst/>
          </a:prstGeom>
        </p:spPr>
        <p:txBody>
          <a:bodyPr/>
          <a:lstStyle>
            <a:lvl1pPr algn="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2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429" y="1463040"/>
            <a:ext cx="10617040" cy="5120640"/>
          </a:xfrm>
          <a:prstGeom prst="rect">
            <a:avLst/>
          </a:prstGeom>
        </p:spPr>
        <p:txBody>
          <a:bodyPr anchor="b"/>
          <a:lstStyle>
            <a:lvl1pPr>
              <a:defRPr sz="86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94608" y="3159762"/>
            <a:ext cx="16664940" cy="15595600"/>
          </a:xfrm>
          <a:prstGeom prst="rect">
            <a:avLst/>
          </a:prstGeom>
        </p:spPr>
        <p:txBody>
          <a:bodyPr/>
          <a:lstStyle>
            <a:lvl1pPr>
              <a:defRPr sz="8640"/>
            </a:lvl1pPr>
            <a:lvl2pPr>
              <a:defRPr sz="7560"/>
            </a:lvl2pPr>
            <a:lvl3pPr>
              <a:defRPr sz="6480"/>
            </a:lvl3pPr>
            <a:lvl4pPr>
              <a:defRPr sz="5400"/>
            </a:lvl4pPr>
            <a:lvl5pPr>
              <a:defRPr sz="5400"/>
            </a:lvl5pPr>
            <a:lvl6pPr>
              <a:defRPr sz="5400"/>
            </a:lvl6pPr>
            <a:lvl7pPr>
              <a:defRPr sz="5400"/>
            </a:lvl7pPr>
            <a:lvl8pPr>
              <a:defRPr sz="5400"/>
            </a:lvl8pPr>
            <a:lvl9pPr>
              <a:defRPr sz="5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67429" y="6583680"/>
            <a:ext cx="10617040" cy="121970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320"/>
            </a:lvl1pPr>
            <a:lvl2pPr marL="1234440" indent="0">
              <a:buNone/>
              <a:defRPr sz="3780"/>
            </a:lvl2pPr>
            <a:lvl3pPr marL="2468880" indent="0">
              <a:buNone/>
              <a:defRPr sz="3240"/>
            </a:lvl3pPr>
            <a:lvl4pPr marL="3703320" indent="0">
              <a:buNone/>
              <a:defRPr sz="2700"/>
            </a:lvl4pPr>
            <a:lvl5pPr marL="4937760" indent="0">
              <a:buNone/>
              <a:defRPr sz="2700"/>
            </a:lvl5pPr>
            <a:lvl6pPr marL="6172200" indent="0">
              <a:buNone/>
              <a:defRPr sz="2700"/>
            </a:lvl6pPr>
            <a:lvl7pPr marL="7406640" indent="0">
              <a:buNone/>
              <a:defRPr sz="2700"/>
            </a:lvl7pPr>
            <a:lvl8pPr marL="8641080" indent="0">
              <a:buNone/>
              <a:defRPr sz="2700"/>
            </a:lvl8pPr>
            <a:lvl9pPr marL="9875520" indent="0">
              <a:buNone/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4220" y="19856155"/>
            <a:ext cx="11109960" cy="1168400"/>
          </a:xfrm>
          <a:prstGeom prst="rect">
            <a:avLst/>
          </a:prstGeom>
        </p:spPr>
        <p:txBody>
          <a:bodyPr/>
          <a:lstStyle>
            <a:lvl1pPr algn="ct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655260" y="19856155"/>
            <a:ext cx="1901038" cy="1168400"/>
          </a:xfrm>
          <a:prstGeom prst="rect">
            <a:avLst/>
          </a:prstGeom>
        </p:spPr>
        <p:txBody>
          <a:bodyPr/>
          <a:lstStyle>
            <a:lvl1pPr algn="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1362B9-208D-4DB2-99B3-BA7D01212D5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980640" y="17956477"/>
            <a:ext cx="4937760" cy="9948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78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602208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429" y="1463040"/>
            <a:ext cx="10617040" cy="5120640"/>
          </a:xfrm>
          <a:prstGeom prst="rect">
            <a:avLst/>
          </a:prstGeom>
        </p:spPr>
        <p:txBody>
          <a:bodyPr anchor="b"/>
          <a:lstStyle>
            <a:lvl1pPr>
              <a:defRPr sz="86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3994608" y="3159762"/>
            <a:ext cx="16664940" cy="1559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640"/>
            </a:lvl1pPr>
            <a:lvl2pPr marL="1234440" indent="0">
              <a:buNone/>
              <a:defRPr sz="7560"/>
            </a:lvl2pPr>
            <a:lvl3pPr marL="2468880" indent="0">
              <a:buNone/>
              <a:defRPr sz="6480"/>
            </a:lvl3pPr>
            <a:lvl4pPr marL="3703320" indent="0">
              <a:buNone/>
              <a:defRPr sz="5400"/>
            </a:lvl4pPr>
            <a:lvl5pPr marL="4937760" indent="0">
              <a:buNone/>
              <a:defRPr sz="5400"/>
            </a:lvl5pPr>
            <a:lvl6pPr marL="6172200" indent="0">
              <a:buNone/>
              <a:defRPr sz="5400"/>
            </a:lvl6pPr>
            <a:lvl7pPr marL="7406640" indent="0">
              <a:buNone/>
              <a:defRPr sz="5400"/>
            </a:lvl7pPr>
            <a:lvl8pPr marL="8641080" indent="0">
              <a:buNone/>
              <a:defRPr sz="5400"/>
            </a:lvl8pPr>
            <a:lvl9pPr marL="9875520" indent="0">
              <a:buNone/>
              <a:defRPr sz="54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67429" y="6583680"/>
            <a:ext cx="10617040" cy="121970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320"/>
            </a:lvl1pPr>
            <a:lvl2pPr marL="1234440" indent="0">
              <a:buNone/>
              <a:defRPr sz="3780"/>
            </a:lvl2pPr>
            <a:lvl3pPr marL="2468880" indent="0">
              <a:buNone/>
              <a:defRPr sz="3240"/>
            </a:lvl3pPr>
            <a:lvl4pPr marL="3703320" indent="0">
              <a:buNone/>
              <a:defRPr sz="2700"/>
            </a:lvl4pPr>
            <a:lvl5pPr marL="4937760" indent="0">
              <a:buNone/>
              <a:defRPr sz="2700"/>
            </a:lvl5pPr>
            <a:lvl6pPr marL="6172200" indent="0">
              <a:buNone/>
              <a:defRPr sz="2700"/>
            </a:lvl6pPr>
            <a:lvl7pPr marL="7406640" indent="0">
              <a:buNone/>
              <a:defRPr sz="2700"/>
            </a:lvl7pPr>
            <a:lvl8pPr marL="8641080" indent="0">
              <a:buNone/>
              <a:defRPr sz="2700"/>
            </a:lvl8pPr>
            <a:lvl9pPr marL="9875520" indent="0">
              <a:buNone/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4220" y="19856155"/>
            <a:ext cx="11109960" cy="1168400"/>
          </a:xfrm>
          <a:prstGeom prst="rect">
            <a:avLst/>
          </a:prstGeom>
        </p:spPr>
        <p:txBody>
          <a:bodyPr/>
          <a:lstStyle>
            <a:lvl1pPr algn="ct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655260" y="19856155"/>
            <a:ext cx="1901038" cy="1168400"/>
          </a:xfrm>
          <a:prstGeom prst="rect">
            <a:avLst/>
          </a:prstGeom>
        </p:spPr>
        <p:txBody>
          <a:bodyPr/>
          <a:lstStyle>
            <a:lvl1pPr algn="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1E84F8-12C5-40E5-A45C-E4BEFB7ED94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980640" y="17956477"/>
            <a:ext cx="4937760" cy="9948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78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253719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140" y="1168401"/>
            <a:ext cx="28392120" cy="424180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63140" y="5842002"/>
            <a:ext cx="9381744" cy="131018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891772" y="5842002"/>
            <a:ext cx="18763488" cy="131018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4220" y="19856155"/>
            <a:ext cx="11109960" cy="1168400"/>
          </a:xfrm>
          <a:prstGeom prst="rect">
            <a:avLst/>
          </a:prstGeom>
        </p:spPr>
        <p:txBody>
          <a:bodyPr/>
          <a:lstStyle>
            <a:lvl1pPr algn="ct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655260" y="19856155"/>
            <a:ext cx="1901038" cy="1168400"/>
          </a:xfrm>
          <a:prstGeom prst="rect">
            <a:avLst/>
          </a:prstGeom>
        </p:spPr>
        <p:txBody>
          <a:bodyPr/>
          <a:lstStyle>
            <a:lvl1pPr algn="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5E60FA-03DC-4DD3-ADB5-558FDAFF180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980640" y="17956477"/>
            <a:ext cx="4937760" cy="9948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78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231444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140" y="1168401"/>
            <a:ext cx="28392120" cy="424180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273516" y="5852160"/>
            <a:ext cx="9381744" cy="131169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63137" y="5852160"/>
            <a:ext cx="18763488" cy="131169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4220" y="19856155"/>
            <a:ext cx="11109960" cy="1168400"/>
          </a:xfrm>
          <a:prstGeom prst="rect">
            <a:avLst/>
          </a:prstGeom>
        </p:spPr>
        <p:txBody>
          <a:bodyPr/>
          <a:lstStyle>
            <a:lvl1pPr algn="ct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655260" y="19856155"/>
            <a:ext cx="1901038" cy="1168400"/>
          </a:xfrm>
          <a:prstGeom prst="rect">
            <a:avLst/>
          </a:prstGeom>
        </p:spPr>
        <p:txBody>
          <a:bodyPr/>
          <a:lstStyle>
            <a:lvl1pPr algn="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82E59-CF7D-41E5-88A8-18E87385456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980640" y="17956477"/>
            <a:ext cx="4937760" cy="9948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78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9835021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428" y="1168401"/>
            <a:ext cx="28392120" cy="424180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7428" y="5362837"/>
            <a:ext cx="28392120" cy="216408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480" b="1"/>
            </a:lvl1pPr>
            <a:lvl2pPr marL="1234440" indent="0">
              <a:buNone/>
              <a:defRPr sz="5400" b="1"/>
            </a:lvl2pPr>
            <a:lvl3pPr marL="2468880" indent="0">
              <a:buNone/>
              <a:defRPr sz="4860" b="1"/>
            </a:lvl3pPr>
            <a:lvl4pPr marL="3703320" indent="0">
              <a:buNone/>
              <a:defRPr sz="4320" b="1"/>
            </a:lvl4pPr>
            <a:lvl5pPr marL="4937760" indent="0">
              <a:buNone/>
              <a:defRPr sz="4320" b="1"/>
            </a:lvl5pPr>
            <a:lvl6pPr marL="6172200" indent="0">
              <a:buNone/>
              <a:defRPr sz="4320" b="1"/>
            </a:lvl6pPr>
            <a:lvl7pPr marL="7406640" indent="0">
              <a:buNone/>
              <a:defRPr sz="4320" b="1"/>
            </a:lvl7pPr>
            <a:lvl8pPr marL="8641080" indent="0">
              <a:buNone/>
              <a:defRPr sz="4320" b="1"/>
            </a:lvl8pPr>
            <a:lvl9pPr marL="9875520" indent="0">
              <a:buNone/>
              <a:defRPr sz="4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67428" y="7479554"/>
            <a:ext cx="9381744" cy="11447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1932920" y="7479554"/>
            <a:ext cx="18726628" cy="11447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4220" y="19856155"/>
            <a:ext cx="11109960" cy="1168400"/>
          </a:xfrm>
          <a:prstGeom prst="rect">
            <a:avLst/>
          </a:prstGeom>
        </p:spPr>
        <p:txBody>
          <a:bodyPr/>
          <a:lstStyle>
            <a:lvl1pPr algn="ct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0655260" y="19856155"/>
            <a:ext cx="1901038" cy="1168400"/>
          </a:xfrm>
          <a:prstGeom prst="rect">
            <a:avLst/>
          </a:prstGeom>
        </p:spPr>
        <p:txBody>
          <a:bodyPr/>
          <a:lstStyle>
            <a:lvl1pPr algn="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07CFA4-F15B-47EA-AF7F-A6AD3A832D2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980640" y="17956477"/>
            <a:ext cx="4937760" cy="9948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78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390205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140" y="1168401"/>
            <a:ext cx="28392120" cy="424180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273516" y="5934933"/>
            <a:ext cx="9381744" cy="129836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63140" y="5920392"/>
            <a:ext cx="9381744" cy="129982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1768328" y="5934933"/>
            <a:ext cx="9381744" cy="129836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4220" y="19856155"/>
            <a:ext cx="11109960" cy="1168400"/>
          </a:xfrm>
          <a:prstGeom prst="rect">
            <a:avLst/>
          </a:prstGeom>
        </p:spPr>
        <p:txBody>
          <a:bodyPr/>
          <a:lstStyle>
            <a:lvl1pPr algn="ct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655260" y="19856155"/>
            <a:ext cx="1901038" cy="1168400"/>
          </a:xfrm>
          <a:prstGeom prst="rect">
            <a:avLst/>
          </a:prstGeom>
        </p:spPr>
        <p:txBody>
          <a:bodyPr/>
          <a:lstStyle>
            <a:lvl1pPr algn="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467819-2C73-41C7-911A-62CAD25D64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980640" y="17956477"/>
            <a:ext cx="4937760" cy="9948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78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13057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140" y="1168401"/>
            <a:ext cx="28392120" cy="424180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55466" y="9467714"/>
            <a:ext cx="13899794" cy="95097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63140" y="5522352"/>
            <a:ext cx="28392120" cy="38332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63140" y="9467712"/>
            <a:ext cx="13899794" cy="95097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4220" y="19856155"/>
            <a:ext cx="11109960" cy="1168400"/>
          </a:xfrm>
          <a:prstGeom prst="rect">
            <a:avLst/>
          </a:prstGeom>
        </p:spPr>
        <p:txBody>
          <a:bodyPr/>
          <a:lstStyle>
            <a:lvl1pPr algn="ct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655260" y="19856155"/>
            <a:ext cx="1901038" cy="1168400"/>
          </a:xfrm>
          <a:prstGeom prst="rect">
            <a:avLst/>
          </a:prstGeom>
        </p:spPr>
        <p:txBody>
          <a:bodyPr/>
          <a:lstStyle>
            <a:lvl1pPr algn="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5D11A9-8D12-43A7-91C1-D86FDA27EC0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980640" y="17956477"/>
            <a:ext cx="4937760" cy="9948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78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220480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140" y="1168401"/>
            <a:ext cx="28392120" cy="424180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273516" y="9417253"/>
            <a:ext cx="9381744" cy="9552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63140" y="5920392"/>
            <a:ext cx="28392120" cy="34968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63140" y="9417253"/>
            <a:ext cx="9381744" cy="9552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1768328" y="9417253"/>
            <a:ext cx="9381744" cy="9552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4220" y="19856155"/>
            <a:ext cx="11109960" cy="1168400"/>
          </a:xfrm>
          <a:prstGeom prst="rect">
            <a:avLst/>
          </a:prstGeom>
        </p:spPr>
        <p:txBody>
          <a:bodyPr/>
          <a:lstStyle>
            <a:lvl1pPr algn="ct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655260" y="19856155"/>
            <a:ext cx="1901038" cy="1168400"/>
          </a:xfrm>
          <a:prstGeom prst="rect">
            <a:avLst/>
          </a:prstGeom>
        </p:spPr>
        <p:txBody>
          <a:bodyPr/>
          <a:lstStyle>
            <a:lvl1pPr algn="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1353FF-A2A6-4825-8E2A-7404D3B1662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980640" y="17956477"/>
            <a:ext cx="4937760" cy="9948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78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7049311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140" y="1168401"/>
            <a:ext cx="28392120" cy="424180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63140" y="5773248"/>
            <a:ext cx="9381744" cy="116907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1768328" y="5773246"/>
            <a:ext cx="9381744" cy="11690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21273516" y="5773241"/>
            <a:ext cx="9381744" cy="116907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3140" y="17463994"/>
            <a:ext cx="9377456" cy="14630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480" b="1"/>
            </a:lvl1pPr>
            <a:lvl2pPr marL="1234440" indent="0">
              <a:buNone/>
              <a:defRPr sz="5400" b="1"/>
            </a:lvl2pPr>
            <a:lvl3pPr marL="2468880" indent="0">
              <a:buNone/>
              <a:defRPr sz="4860" b="1"/>
            </a:lvl3pPr>
            <a:lvl4pPr marL="3703320" indent="0">
              <a:buNone/>
              <a:defRPr sz="4320" b="1"/>
            </a:lvl4pPr>
            <a:lvl5pPr marL="4937760" indent="0">
              <a:buNone/>
              <a:defRPr sz="4320" b="1"/>
            </a:lvl5pPr>
            <a:lvl6pPr marL="6172200" indent="0">
              <a:buNone/>
              <a:defRPr sz="4320" b="1"/>
            </a:lvl6pPr>
            <a:lvl7pPr marL="7406640" indent="0">
              <a:buNone/>
              <a:defRPr sz="4320" b="1"/>
            </a:lvl7pPr>
            <a:lvl8pPr marL="8641080" indent="0">
              <a:buNone/>
              <a:defRPr sz="4320" b="1"/>
            </a:lvl8pPr>
            <a:lvl9pPr marL="9875520" indent="0">
              <a:buNone/>
              <a:defRPr sz="4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1768328" y="17522851"/>
            <a:ext cx="9381744" cy="14630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480" b="1"/>
            </a:lvl1pPr>
            <a:lvl2pPr marL="1234440" indent="0">
              <a:buNone/>
              <a:defRPr sz="5400" b="1"/>
            </a:lvl2pPr>
            <a:lvl3pPr marL="2468880" indent="0">
              <a:buNone/>
              <a:defRPr sz="4860" b="1"/>
            </a:lvl3pPr>
            <a:lvl4pPr marL="3703320" indent="0">
              <a:buNone/>
              <a:defRPr sz="4320" b="1"/>
            </a:lvl4pPr>
            <a:lvl5pPr marL="4937760" indent="0">
              <a:buNone/>
              <a:defRPr sz="4320" b="1"/>
            </a:lvl5pPr>
            <a:lvl6pPr marL="6172200" indent="0">
              <a:buNone/>
              <a:defRPr sz="4320" b="1"/>
            </a:lvl6pPr>
            <a:lvl7pPr marL="7406640" indent="0">
              <a:buNone/>
              <a:defRPr sz="4320" b="1"/>
            </a:lvl7pPr>
            <a:lvl8pPr marL="8641080" indent="0">
              <a:buNone/>
              <a:defRPr sz="4320" b="1"/>
            </a:lvl8pPr>
            <a:lvl9pPr marL="9875520" indent="0">
              <a:buNone/>
              <a:defRPr sz="4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262601" y="17522851"/>
            <a:ext cx="9392660" cy="14630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480" b="1"/>
            </a:lvl1pPr>
            <a:lvl2pPr marL="1234440" indent="0">
              <a:buNone/>
              <a:defRPr sz="5400" b="1"/>
            </a:lvl2pPr>
            <a:lvl3pPr marL="2468880" indent="0">
              <a:buNone/>
              <a:defRPr sz="4860" b="1"/>
            </a:lvl3pPr>
            <a:lvl4pPr marL="3703320" indent="0">
              <a:buNone/>
              <a:defRPr sz="4320" b="1"/>
            </a:lvl4pPr>
            <a:lvl5pPr marL="4937760" indent="0">
              <a:buNone/>
              <a:defRPr sz="4320" b="1"/>
            </a:lvl5pPr>
            <a:lvl6pPr marL="6172200" indent="0">
              <a:buNone/>
              <a:defRPr sz="4320" b="1"/>
            </a:lvl6pPr>
            <a:lvl7pPr marL="7406640" indent="0">
              <a:buNone/>
              <a:defRPr sz="4320" b="1"/>
            </a:lvl7pPr>
            <a:lvl8pPr marL="8641080" indent="0">
              <a:buNone/>
              <a:defRPr sz="4320" b="1"/>
            </a:lvl8pPr>
            <a:lvl9pPr marL="9875520" indent="0">
              <a:buNone/>
              <a:defRPr sz="4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0904220" y="19856155"/>
            <a:ext cx="11109960" cy="1168400"/>
          </a:xfrm>
          <a:prstGeom prst="rect">
            <a:avLst/>
          </a:prstGeom>
        </p:spPr>
        <p:txBody>
          <a:bodyPr/>
          <a:lstStyle>
            <a:lvl1pPr algn="ct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655260" y="19856155"/>
            <a:ext cx="1901038" cy="1168400"/>
          </a:xfrm>
          <a:prstGeom prst="rect">
            <a:avLst/>
          </a:prstGeom>
        </p:spPr>
        <p:txBody>
          <a:bodyPr/>
          <a:lstStyle>
            <a:lvl1pPr algn="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E6AA582-4E7B-49AE-837A-566C2DE0F9D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980640" y="17956477"/>
            <a:ext cx="4937760" cy="9948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78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3833310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140" y="1168401"/>
            <a:ext cx="28392120" cy="424180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71370" y="5687235"/>
            <a:ext cx="9381744" cy="51206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1768328" y="5608320"/>
            <a:ext cx="9381744" cy="51206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21281746" y="5608320"/>
            <a:ext cx="9381744" cy="51206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1370" y="17744694"/>
            <a:ext cx="9377456" cy="14630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480" b="1"/>
            </a:lvl1pPr>
            <a:lvl2pPr marL="1234440" indent="0">
              <a:buNone/>
              <a:defRPr sz="5400" b="1"/>
            </a:lvl2pPr>
            <a:lvl3pPr marL="2468880" indent="0">
              <a:buNone/>
              <a:defRPr sz="4860" b="1"/>
            </a:lvl3pPr>
            <a:lvl4pPr marL="3703320" indent="0">
              <a:buNone/>
              <a:defRPr sz="4320" b="1"/>
            </a:lvl4pPr>
            <a:lvl5pPr marL="4937760" indent="0">
              <a:buNone/>
              <a:defRPr sz="4320" b="1"/>
            </a:lvl5pPr>
            <a:lvl6pPr marL="6172200" indent="0">
              <a:buNone/>
              <a:defRPr sz="4320" b="1"/>
            </a:lvl6pPr>
            <a:lvl7pPr marL="7406640" indent="0">
              <a:buNone/>
              <a:defRPr sz="4320" b="1"/>
            </a:lvl7pPr>
            <a:lvl8pPr marL="8641080" indent="0">
              <a:buNone/>
              <a:defRPr sz="4320" b="1"/>
            </a:lvl8pPr>
            <a:lvl9pPr marL="9875520" indent="0">
              <a:buNone/>
              <a:defRPr sz="4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1747382" y="17744694"/>
            <a:ext cx="9423637" cy="14630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480" b="1"/>
            </a:lvl1pPr>
            <a:lvl2pPr marL="1234440" indent="0">
              <a:buNone/>
              <a:defRPr sz="5400" b="1"/>
            </a:lvl2pPr>
            <a:lvl3pPr marL="2468880" indent="0">
              <a:buNone/>
              <a:defRPr sz="4860" b="1"/>
            </a:lvl3pPr>
            <a:lvl4pPr marL="3703320" indent="0">
              <a:buNone/>
              <a:defRPr sz="4320" b="1"/>
            </a:lvl4pPr>
            <a:lvl5pPr marL="4937760" indent="0">
              <a:buNone/>
              <a:defRPr sz="4320" b="1"/>
            </a:lvl5pPr>
            <a:lvl6pPr marL="6172200" indent="0">
              <a:buNone/>
              <a:defRPr sz="4320" b="1"/>
            </a:lvl6pPr>
            <a:lvl7pPr marL="7406640" indent="0">
              <a:buNone/>
              <a:defRPr sz="4320" b="1"/>
            </a:lvl7pPr>
            <a:lvl8pPr marL="8641080" indent="0">
              <a:buNone/>
              <a:defRPr sz="4320" b="1"/>
            </a:lvl8pPr>
            <a:lvl9pPr marL="9875520" indent="0">
              <a:buNone/>
              <a:defRPr sz="4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281746" y="17744694"/>
            <a:ext cx="9423637" cy="14630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480" b="1"/>
            </a:lvl1pPr>
            <a:lvl2pPr marL="1234440" indent="0">
              <a:buNone/>
              <a:defRPr sz="5400" b="1"/>
            </a:lvl2pPr>
            <a:lvl3pPr marL="2468880" indent="0">
              <a:buNone/>
              <a:defRPr sz="4860" b="1"/>
            </a:lvl3pPr>
            <a:lvl4pPr marL="3703320" indent="0">
              <a:buNone/>
              <a:defRPr sz="4320" b="1"/>
            </a:lvl4pPr>
            <a:lvl5pPr marL="4937760" indent="0">
              <a:buNone/>
              <a:defRPr sz="4320" b="1"/>
            </a:lvl5pPr>
            <a:lvl6pPr marL="6172200" indent="0">
              <a:buNone/>
              <a:defRPr sz="4320" b="1"/>
            </a:lvl6pPr>
            <a:lvl7pPr marL="7406640" indent="0">
              <a:buNone/>
              <a:defRPr sz="4320" b="1"/>
            </a:lvl7pPr>
            <a:lvl8pPr marL="8641080" indent="0">
              <a:buNone/>
              <a:defRPr sz="4320" b="1"/>
            </a:lvl8pPr>
            <a:lvl9pPr marL="9875520" indent="0">
              <a:buNone/>
              <a:defRPr sz="4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2271370" y="10776080"/>
            <a:ext cx="9377456" cy="14630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480" b="1"/>
            </a:lvl1pPr>
            <a:lvl2pPr marL="1234440" indent="0">
              <a:buNone/>
              <a:defRPr sz="5400" b="1"/>
            </a:lvl2pPr>
            <a:lvl3pPr marL="2468880" indent="0">
              <a:buNone/>
              <a:defRPr sz="4860" b="1"/>
            </a:lvl3pPr>
            <a:lvl4pPr marL="3703320" indent="0">
              <a:buNone/>
              <a:defRPr sz="4320" b="1"/>
            </a:lvl4pPr>
            <a:lvl5pPr marL="4937760" indent="0">
              <a:buNone/>
              <a:defRPr sz="4320" b="1"/>
            </a:lvl5pPr>
            <a:lvl6pPr marL="6172200" indent="0">
              <a:buNone/>
              <a:defRPr sz="4320" b="1"/>
            </a:lvl6pPr>
            <a:lvl7pPr marL="7406640" indent="0">
              <a:buNone/>
              <a:defRPr sz="4320" b="1"/>
            </a:lvl7pPr>
            <a:lvl8pPr marL="8641080" indent="0">
              <a:buNone/>
              <a:defRPr sz="4320" b="1"/>
            </a:lvl8pPr>
            <a:lvl9pPr marL="9875520" indent="0">
              <a:buNone/>
              <a:defRPr sz="4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747382" y="10776080"/>
            <a:ext cx="9423637" cy="14630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480" b="1"/>
            </a:lvl1pPr>
            <a:lvl2pPr marL="1234440" indent="0">
              <a:buNone/>
              <a:defRPr sz="5400" b="1"/>
            </a:lvl2pPr>
            <a:lvl3pPr marL="2468880" indent="0">
              <a:buNone/>
              <a:defRPr sz="4860" b="1"/>
            </a:lvl3pPr>
            <a:lvl4pPr marL="3703320" indent="0">
              <a:buNone/>
              <a:defRPr sz="4320" b="1"/>
            </a:lvl4pPr>
            <a:lvl5pPr marL="4937760" indent="0">
              <a:buNone/>
              <a:defRPr sz="4320" b="1"/>
            </a:lvl5pPr>
            <a:lvl6pPr marL="6172200" indent="0">
              <a:buNone/>
              <a:defRPr sz="4320" b="1"/>
            </a:lvl6pPr>
            <a:lvl7pPr marL="7406640" indent="0">
              <a:buNone/>
              <a:defRPr sz="4320" b="1"/>
            </a:lvl7pPr>
            <a:lvl8pPr marL="8641080" indent="0">
              <a:buNone/>
              <a:defRPr sz="4320" b="1"/>
            </a:lvl8pPr>
            <a:lvl9pPr marL="9875520" indent="0">
              <a:buNone/>
              <a:defRPr sz="4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281746" y="10776080"/>
            <a:ext cx="9423637" cy="14630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480" b="1"/>
            </a:lvl1pPr>
            <a:lvl2pPr marL="1234440" indent="0">
              <a:buNone/>
              <a:defRPr sz="5400" b="1"/>
            </a:lvl2pPr>
            <a:lvl3pPr marL="2468880" indent="0">
              <a:buNone/>
              <a:defRPr sz="4860" b="1"/>
            </a:lvl3pPr>
            <a:lvl4pPr marL="3703320" indent="0">
              <a:buNone/>
              <a:defRPr sz="4320" b="1"/>
            </a:lvl4pPr>
            <a:lvl5pPr marL="4937760" indent="0">
              <a:buNone/>
              <a:defRPr sz="4320" b="1"/>
            </a:lvl5pPr>
            <a:lvl6pPr marL="6172200" indent="0">
              <a:buNone/>
              <a:defRPr sz="4320" b="1"/>
            </a:lvl6pPr>
            <a:lvl7pPr marL="7406640" indent="0">
              <a:buNone/>
              <a:defRPr sz="4320" b="1"/>
            </a:lvl7pPr>
            <a:lvl8pPr marL="8641080" indent="0">
              <a:buNone/>
              <a:defRPr sz="4320" b="1"/>
            </a:lvl8pPr>
            <a:lvl9pPr marL="9875520" indent="0">
              <a:buNone/>
              <a:defRPr sz="4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2271370" y="12578157"/>
            <a:ext cx="9381744" cy="51206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11768328" y="12578154"/>
            <a:ext cx="9381744" cy="51206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21281746" y="12578150"/>
            <a:ext cx="9381744" cy="51206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10904220" y="19856155"/>
            <a:ext cx="11109960" cy="1168400"/>
          </a:xfrm>
          <a:prstGeom prst="rect">
            <a:avLst/>
          </a:prstGeom>
        </p:spPr>
        <p:txBody>
          <a:bodyPr/>
          <a:lstStyle>
            <a:lvl1pPr algn="ct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655260" y="19856155"/>
            <a:ext cx="1901038" cy="1168400"/>
          </a:xfrm>
          <a:prstGeom prst="rect">
            <a:avLst/>
          </a:prstGeom>
        </p:spPr>
        <p:txBody>
          <a:bodyPr/>
          <a:lstStyle>
            <a:lvl1pPr algn="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A3F2760-6514-4032-8AF5-6083FD0490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980640" y="17956477"/>
            <a:ext cx="4937760" cy="9948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78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257813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80706-718F-4937-AE41-91149A90C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5995" y="2207448"/>
            <a:ext cx="28392120" cy="9128758"/>
          </a:xfrm>
          <a:prstGeom prst="rect">
            <a:avLst/>
          </a:prstGeom>
        </p:spPr>
        <p:txBody>
          <a:bodyPr anchor="b"/>
          <a:lstStyle>
            <a:lvl1pPr>
              <a:defRPr sz="16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5995" y="12069679"/>
            <a:ext cx="28392120" cy="48005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80">
                <a:solidFill>
                  <a:schemeClr val="tx1">
                    <a:tint val="75000"/>
                  </a:schemeClr>
                </a:solidFill>
              </a:defRPr>
            </a:lvl1pPr>
            <a:lvl2pPr marL="1234440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2pPr>
            <a:lvl3pPr marL="2468880" indent="0">
              <a:buNone/>
              <a:defRPr sz="4860">
                <a:solidFill>
                  <a:schemeClr val="tx1">
                    <a:tint val="75000"/>
                  </a:schemeClr>
                </a:solidFill>
              </a:defRPr>
            </a:lvl3pPr>
            <a:lvl4pPr marL="370332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4pPr>
            <a:lvl5pPr marL="493776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5pPr>
            <a:lvl6pPr marL="617220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6pPr>
            <a:lvl7pPr marL="740664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7pPr>
            <a:lvl8pPr marL="864108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8pPr>
            <a:lvl9pPr marL="987552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4220" y="19856155"/>
            <a:ext cx="11109960" cy="1168400"/>
          </a:xfrm>
          <a:prstGeom prst="rect">
            <a:avLst/>
          </a:prstGeom>
        </p:spPr>
        <p:txBody>
          <a:bodyPr/>
          <a:lstStyle>
            <a:lvl1pPr algn="ct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655260" y="19856155"/>
            <a:ext cx="1901038" cy="1168400"/>
          </a:xfrm>
          <a:prstGeom prst="rect">
            <a:avLst/>
          </a:prstGeom>
        </p:spPr>
        <p:txBody>
          <a:bodyPr/>
          <a:lstStyle>
            <a:lvl1pPr algn="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589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140" y="1168401"/>
            <a:ext cx="28392120" cy="424180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263140" y="5842000"/>
            <a:ext cx="28392120" cy="128531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4220" y="19856155"/>
            <a:ext cx="11109960" cy="1168400"/>
          </a:xfrm>
          <a:prstGeom prst="rect">
            <a:avLst/>
          </a:prstGeom>
        </p:spPr>
        <p:txBody>
          <a:bodyPr/>
          <a:lstStyle>
            <a:lvl1pPr algn="ct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655260" y="19856155"/>
            <a:ext cx="1901038" cy="1168400"/>
          </a:xfrm>
          <a:prstGeom prst="rect">
            <a:avLst/>
          </a:prstGeom>
        </p:spPr>
        <p:txBody>
          <a:bodyPr/>
          <a:lstStyle>
            <a:lvl1pPr algn="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95E99A-9F80-4C7D-AAC6-2D59D6135ED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980640" y="17956477"/>
            <a:ext cx="4937760" cy="9948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78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248227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23557230" y="1168400"/>
            <a:ext cx="7098030" cy="1859788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263140" y="1168400"/>
            <a:ext cx="20882610" cy="1859788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4220" y="19856155"/>
            <a:ext cx="11109960" cy="1168400"/>
          </a:xfrm>
          <a:prstGeom prst="rect">
            <a:avLst/>
          </a:prstGeom>
        </p:spPr>
        <p:txBody>
          <a:bodyPr/>
          <a:lstStyle>
            <a:lvl1pPr algn="ct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655260" y="19856155"/>
            <a:ext cx="1901038" cy="1168400"/>
          </a:xfrm>
          <a:prstGeom prst="rect">
            <a:avLst/>
          </a:prstGeom>
        </p:spPr>
        <p:txBody>
          <a:bodyPr/>
          <a:lstStyle>
            <a:lvl1pPr algn="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84267E-569B-4A7C-BE85-D236CF2BBC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980640" y="17956477"/>
            <a:ext cx="4937760" cy="9948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78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8644044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3139" y="3591563"/>
            <a:ext cx="28392117" cy="7233136"/>
          </a:xfrm>
        </p:spPr>
        <p:txBody>
          <a:bodyPr anchor="b"/>
          <a:lstStyle>
            <a:lvl1pPr algn="l">
              <a:defRPr sz="16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3140" y="11526522"/>
            <a:ext cx="28392120" cy="5298438"/>
          </a:xfrm>
        </p:spPr>
        <p:txBody>
          <a:bodyPr/>
          <a:lstStyle>
            <a:lvl1pPr marL="0" indent="0" algn="l">
              <a:buNone/>
              <a:defRPr sz="6480">
                <a:latin typeface="Helvetica" pitchFamily="2" charset="0"/>
              </a:defRPr>
            </a:lvl1pPr>
            <a:lvl2pPr marL="1234440" indent="0" algn="ctr">
              <a:buNone/>
              <a:defRPr sz="5400"/>
            </a:lvl2pPr>
            <a:lvl3pPr marL="2468880" indent="0" algn="ctr">
              <a:buNone/>
              <a:defRPr sz="4860"/>
            </a:lvl3pPr>
            <a:lvl4pPr marL="3703320" indent="0" algn="ctr">
              <a:buNone/>
              <a:defRPr sz="4320"/>
            </a:lvl4pPr>
            <a:lvl5pPr marL="4937760" indent="0" algn="ctr">
              <a:buNone/>
              <a:defRPr sz="4320"/>
            </a:lvl5pPr>
            <a:lvl6pPr marL="6172200" indent="0" algn="ctr">
              <a:buNone/>
              <a:defRPr sz="4320"/>
            </a:lvl6pPr>
            <a:lvl7pPr marL="7406640" indent="0" algn="ctr">
              <a:buNone/>
              <a:defRPr sz="4320"/>
            </a:lvl7pPr>
            <a:lvl8pPr marL="8641080" indent="0" algn="ctr">
              <a:buNone/>
              <a:defRPr sz="4320"/>
            </a:lvl8pPr>
            <a:lvl9pPr marL="9875520" indent="0" algn="ctr">
              <a:buNone/>
              <a:defRPr sz="43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4220" y="19868878"/>
            <a:ext cx="11109960" cy="1168400"/>
          </a:xfrm>
          <a:prstGeom prst="rect">
            <a:avLst/>
          </a:prstGeom>
        </p:spPr>
        <p:txBody>
          <a:bodyPr/>
          <a:lstStyle>
            <a:lvl1pPr algn="ct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6352D44-B364-42A1-8D5E-BCFA866BC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655260" y="19868878"/>
            <a:ext cx="1901038" cy="1168400"/>
          </a:xfrm>
          <a:prstGeom prst="rect">
            <a:avLst/>
          </a:prstGeom>
        </p:spPr>
        <p:txBody>
          <a:bodyPr/>
          <a:lstStyle>
            <a:lvl1pPr algn="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E6B46B-DFAB-45F5-AC67-E85D925D7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991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80706-718F-4937-AE41-91149A90C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5995" y="2207448"/>
            <a:ext cx="28392120" cy="9128758"/>
          </a:xfrm>
        </p:spPr>
        <p:txBody>
          <a:bodyPr anchor="b"/>
          <a:lstStyle>
            <a:lvl1pPr>
              <a:defRPr sz="16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5995" y="12069679"/>
            <a:ext cx="28392120" cy="4800598"/>
          </a:xfrm>
        </p:spPr>
        <p:txBody>
          <a:bodyPr/>
          <a:lstStyle>
            <a:lvl1pPr marL="0" indent="0">
              <a:buNone/>
              <a:defRPr sz="6480">
                <a:solidFill>
                  <a:schemeClr val="tx1">
                    <a:tint val="75000"/>
                  </a:schemeClr>
                </a:solidFill>
              </a:defRPr>
            </a:lvl1pPr>
            <a:lvl2pPr marL="1234440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2pPr>
            <a:lvl3pPr marL="2468880" indent="0">
              <a:buNone/>
              <a:defRPr sz="4860">
                <a:solidFill>
                  <a:schemeClr val="tx1">
                    <a:tint val="75000"/>
                  </a:schemeClr>
                </a:solidFill>
              </a:defRPr>
            </a:lvl3pPr>
            <a:lvl4pPr marL="370332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4pPr>
            <a:lvl5pPr marL="493776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5pPr>
            <a:lvl6pPr marL="617220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6pPr>
            <a:lvl7pPr marL="740664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7pPr>
            <a:lvl8pPr marL="864108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8pPr>
            <a:lvl9pPr marL="987552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4220" y="19856155"/>
            <a:ext cx="11109960" cy="1168400"/>
          </a:xfrm>
          <a:prstGeom prst="rect">
            <a:avLst/>
          </a:prstGeom>
        </p:spPr>
        <p:txBody>
          <a:bodyPr/>
          <a:lstStyle>
            <a:lvl1pPr algn="ct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655260" y="19856155"/>
            <a:ext cx="1901038" cy="1168400"/>
          </a:xfrm>
          <a:prstGeom prst="rect">
            <a:avLst/>
          </a:prstGeom>
        </p:spPr>
        <p:txBody>
          <a:bodyPr/>
          <a:lstStyle>
            <a:lvl1pPr algn="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E6B46B-DFAB-45F5-AC67-E85D925D71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0390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4220" y="19856155"/>
            <a:ext cx="11109960" cy="1168400"/>
          </a:xfrm>
          <a:prstGeom prst="rect">
            <a:avLst/>
          </a:prstGeom>
        </p:spPr>
        <p:txBody>
          <a:bodyPr/>
          <a:lstStyle>
            <a:lvl1pPr algn="ct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655260" y="19856155"/>
            <a:ext cx="1901038" cy="1168400"/>
          </a:xfrm>
          <a:prstGeom prst="rect">
            <a:avLst/>
          </a:prstGeom>
        </p:spPr>
        <p:txBody>
          <a:bodyPr/>
          <a:lstStyle>
            <a:lvl1pPr algn="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E6B46B-DFAB-45F5-AC67-E85D925D71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B9EACB-CC9C-4FC1-93B9-07D1FEE486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980640" y="17956477"/>
            <a:ext cx="4937760" cy="994867"/>
          </a:xfrm>
        </p:spPr>
        <p:txBody>
          <a:bodyPr>
            <a:noAutofit/>
          </a:bodyPr>
          <a:lstStyle>
            <a:lvl1pPr marL="0" indent="0">
              <a:buNone/>
              <a:defRPr sz="378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1467547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3140" y="1168402"/>
            <a:ext cx="28392120" cy="178006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4220" y="19856155"/>
            <a:ext cx="11109960" cy="1168400"/>
          </a:xfrm>
          <a:prstGeom prst="rect">
            <a:avLst/>
          </a:prstGeom>
        </p:spPr>
        <p:txBody>
          <a:bodyPr/>
          <a:lstStyle>
            <a:lvl1pPr algn="ct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655260" y="19856155"/>
            <a:ext cx="1901038" cy="1168400"/>
          </a:xfrm>
          <a:prstGeom prst="rect">
            <a:avLst/>
          </a:prstGeom>
        </p:spPr>
        <p:txBody>
          <a:bodyPr/>
          <a:lstStyle>
            <a:lvl1pPr algn="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E6B46B-DFAB-45F5-AC67-E85D925D71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68053A-9457-4B57-99D3-6FB087AB5CB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980640" y="17969200"/>
            <a:ext cx="4937760" cy="994867"/>
          </a:xfrm>
        </p:spPr>
        <p:txBody>
          <a:bodyPr>
            <a:noAutofit/>
          </a:bodyPr>
          <a:lstStyle>
            <a:lvl1pPr marL="0" indent="0">
              <a:buNone/>
              <a:defRPr sz="378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8331031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5995" y="6154851"/>
            <a:ext cx="28392120" cy="1697126"/>
          </a:xfrm>
        </p:spPr>
        <p:txBody>
          <a:bodyPr anchor="b">
            <a:normAutofit/>
          </a:bodyPr>
          <a:lstStyle>
            <a:lvl1pPr>
              <a:defRPr sz="8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5995" y="8105573"/>
            <a:ext cx="28392120" cy="8777693"/>
          </a:xfrm>
        </p:spPr>
        <p:txBody>
          <a:bodyPr>
            <a:normAutofit/>
          </a:bodyPr>
          <a:lstStyle>
            <a:lvl1pPr marL="0" indent="0">
              <a:buNone/>
              <a:defRPr sz="5400">
                <a:solidFill>
                  <a:schemeClr val="tx1"/>
                </a:solidFill>
              </a:defRPr>
            </a:lvl1pPr>
            <a:lvl2pPr marL="1234440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2pPr>
            <a:lvl3pPr marL="2468880" indent="0">
              <a:buNone/>
              <a:defRPr sz="4860">
                <a:solidFill>
                  <a:schemeClr val="tx1">
                    <a:tint val="75000"/>
                  </a:schemeClr>
                </a:solidFill>
              </a:defRPr>
            </a:lvl3pPr>
            <a:lvl4pPr marL="370332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4pPr>
            <a:lvl5pPr marL="493776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5pPr>
            <a:lvl6pPr marL="617220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6pPr>
            <a:lvl7pPr marL="740664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7pPr>
            <a:lvl8pPr marL="864108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8pPr>
            <a:lvl9pPr marL="987552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4220" y="19856155"/>
            <a:ext cx="11109960" cy="1168400"/>
          </a:xfrm>
          <a:prstGeom prst="rect">
            <a:avLst/>
          </a:prstGeom>
        </p:spPr>
        <p:txBody>
          <a:bodyPr/>
          <a:lstStyle>
            <a:lvl1pPr algn="ct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655260" y="19856155"/>
            <a:ext cx="1901038" cy="1168400"/>
          </a:xfrm>
          <a:prstGeom prst="rect">
            <a:avLst/>
          </a:prstGeom>
        </p:spPr>
        <p:txBody>
          <a:bodyPr/>
          <a:lstStyle>
            <a:lvl1pPr algn="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E6B46B-DFAB-45F5-AC67-E85D925D710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E9AEC4-5BB8-4916-BDC8-522A52E8D8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980640" y="17956477"/>
            <a:ext cx="4937760" cy="994867"/>
          </a:xfrm>
        </p:spPr>
        <p:txBody>
          <a:bodyPr>
            <a:noAutofit/>
          </a:bodyPr>
          <a:lstStyle>
            <a:lvl1pPr marL="0" indent="0">
              <a:buNone/>
              <a:defRPr sz="378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830231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4220" y="19856155"/>
            <a:ext cx="11109960" cy="1168400"/>
          </a:xfrm>
          <a:prstGeom prst="rect">
            <a:avLst/>
          </a:prstGeom>
        </p:spPr>
        <p:txBody>
          <a:bodyPr/>
          <a:lstStyle>
            <a:lvl1pPr algn="ct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655260" y="19856155"/>
            <a:ext cx="1901038" cy="1168400"/>
          </a:xfrm>
          <a:prstGeom prst="rect">
            <a:avLst/>
          </a:prstGeom>
        </p:spPr>
        <p:txBody>
          <a:bodyPr/>
          <a:lstStyle>
            <a:lvl1pPr algn="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E6B46B-DFAB-45F5-AC67-E85D925D710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980640" y="17956477"/>
            <a:ext cx="4937760" cy="994867"/>
          </a:xfrm>
        </p:spPr>
        <p:txBody>
          <a:bodyPr>
            <a:noAutofit/>
          </a:bodyPr>
          <a:lstStyle>
            <a:lvl1pPr marL="0" indent="0">
              <a:buNone/>
              <a:defRPr sz="378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1184367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63140" y="5842000"/>
            <a:ext cx="13990320" cy="13924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64940" y="5842000"/>
            <a:ext cx="13990320" cy="13924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4220" y="19856155"/>
            <a:ext cx="11109960" cy="1168400"/>
          </a:xfrm>
          <a:prstGeom prst="rect">
            <a:avLst/>
          </a:prstGeom>
        </p:spPr>
        <p:txBody>
          <a:bodyPr/>
          <a:lstStyle>
            <a:lvl1pPr algn="ct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655260" y="19856155"/>
            <a:ext cx="1901038" cy="1168400"/>
          </a:xfrm>
          <a:prstGeom prst="rect">
            <a:avLst/>
          </a:prstGeom>
        </p:spPr>
        <p:txBody>
          <a:bodyPr/>
          <a:lstStyle>
            <a:lvl1pPr algn="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E6B46B-DFAB-45F5-AC67-E85D925D71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090B6B-9E91-41F9-A875-1B4AA3C12B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980640" y="17956477"/>
            <a:ext cx="4937760" cy="994867"/>
          </a:xfrm>
        </p:spPr>
        <p:txBody>
          <a:bodyPr>
            <a:noAutofit/>
          </a:bodyPr>
          <a:lstStyle>
            <a:lvl1pPr marL="0" indent="0">
              <a:buNone/>
              <a:defRPr sz="378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8728294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428" y="1168401"/>
            <a:ext cx="28392120" cy="42418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7429" y="5379722"/>
            <a:ext cx="13926025" cy="2636518"/>
          </a:xfrm>
        </p:spPr>
        <p:txBody>
          <a:bodyPr anchor="b"/>
          <a:lstStyle>
            <a:lvl1pPr marL="0" indent="0">
              <a:buNone/>
              <a:defRPr sz="6480" b="1"/>
            </a:lvl1pPr>
            <a:lvl2pPr marL="1234440" indent="0">
              <a:buNone/>
              <a:defRPr sz="5400" b="1"/>
            </a:lvl2pPr>
            <a:lvl3pPr marL="2468880" indent="0">
              <a:buNone/>
              <a:defRPr sz="4860" b="1"/>
            </a:lvl3pPr>
            <a:lvl4pPr marL="3703320" indent="0">
              <a:buNone/>
              <a:defRPr sz="4320" b="1"/>
            </a:lvl4pPr>
            <a:lvl5pPr marL="4937760" indent="0">
              <a:buNone/>
              <a:defRPr sz="4320" b="1"/>
            </a:lvl5pPr>
            <a:lvl6pPr marL="6172200" indent="0">
              <a:buNone/>
              <a:defRPr sz="4320" b="1"/>
            </a:lvl6pPr>
            <a:lvl7pPr marL="7406640" indent="0">
              <a:buNone/>
              <a:defRPr sz="4320" b="1"/>
            </a:lvl7pPr>
            <a:lvl8pPr marL="8641080" indent="0">
              <a:buNone/>
              <a:defRPr sz="4320" b="1"/>
            </a:lvl8pPr>
            <a:lvl9pPr marL="9875520" indent="0">
              <a:buNone/>
              <a:defRPr sz="4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67429" y="8016240"/>
            <a:ext cx="13926025" cy="11790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6664940" y="5379722"/>
            <a:ext cx="13994608" cy="2636518"/>
          </a:xfrm>
        </p:spPr>
        <p:txBody>
          <a:bodyPr anchor="b"/>
          <a:lstStyle>
            <a:lvl1pPr marL="0" indent="0">
              <a:buNone/>
              <a:defRPr sz="6480" b="1"/>
            </a:lvl1pPr>
            <a:lvl2pPr marL="1234440" indent="0">
              <a:buNone/>
              <a:defRPr sz="5400" b="1"/>
            </a:lvl2pPr>
            <a:lvl3pPr marL="2468880" indent="0">
              <a:buNone/>
              <a:defRPr sz="4860" b="1"/>
            </a:lvl3pPr>
            <a:lvl4pPr marL="3703320" indent="0">
              <a:buNone/>
              <a:defRPr sz="4320" b="1"/>
            </a:lvl4pPr>
            <a:lvl5pPr marL="4937760" indent="0">
              <a:buNone/>
              <a:defRPr sz="4320" b="1"/>
            </a:lvl5pPr>
            <a:lvl6pPr marL="6172200" indent="0">
              <a:buNone/>
              <a:defRPr sz="4320" b="1"/>
            </a:lvl6pPr>
            <a:lvl7pPr marL="7406640" indent="0">
              <a:buNone/>
              <a:defRPr sz="4320" b="1"/>
            </a:lvl7pPr>
            <a:lvl8pPr marL="8641080" indent="0">
              <a:buNone/>
              <a:defRPr sz="4320" b="1"/>
            </a:lvl8pPr>
            <a:lvl9pPr marL="9875520" indent="0">
              <a:buNone/>
              <a:defRPr sz="4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6664940" y="8016240"/>
            <a:ext cx="13994608" cy="11790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04220" y="19856155"/>
            <a:ext cx="11109960" cy="1168400"/>
          </a:xfrm>
          <a:prstGeom prst="rect">
            <a:avLst/>
          </a:prstGeom>
        </p:spPr>
        <p:txBody>
          <a:bodyPr/>
          <a:lstStyle>
            <a:lvl1pPr algn="ct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655260" y="19856155"/>
            <a:ext cx="1901038" cy="1168400"/>
          </a:xfrm>
          <a:prstGeom prst="rect">
            <a:avLst/>
          </a:prstGeom>
        </p:spPr>
        <p:txBody>
          <a:bodyPr/>
          <a:lstStyle>
            <a:lvl1pPr algn="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E6B46B-DFAB-45F5-AC67-E85D925D710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7B4786-381E-4205-B571-76421405C6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7980640" y="17956477"/>
            <a:ext cx="4937760" cy="994867"/>
          </a:xfrm>
        </p:spPr>
        <p:txBody>
          <a:bodyPr>
            <a:noAutofit/>
          </a:bodyPr>
          <a:lstStyle>
            <a:lvl1pPr marL="0" indent="0">
              <a:buNone/>
              <a:defRPr sz="378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609243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711B50-3A59-48A2-A209-B476E7DC4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4220" y="19856155"/>
            <a:ext cx="11109960" cy="1168400"/>
          </a:xfrm>
          <a:prstGeom prst="rect">
            <a:avLst/>
          </a:prstGeom>
        </p:spPr>
        <p:txBody>
          <a:bodyPr/>
          <a:lstStyle>
            <a:lvl1pPr algn="ct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3C81F90-0DC2-4709-914C-368BE8FBB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655260" y="19856155"/>
            <a:ext cx="1901038" cy="1168400"/>
          </a:xfrm>
          <a:prstGeom prst="rect">
            <a:avLst/>
          </a:prstGeom>
        </p:spPr>
        <p:txBody>
          <a:bodyPr/>
          <a:lstStyle>
            <a:lvl1pPr algn="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BB8AE0-DD96-4F82-9F50-CC0F857CB12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980640" y="17956477"/>
            <a:ext cx="4937760" cy="9948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78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2083606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429" y="1463040"/>
            <a:ext cx="10617040" cy="5120640"/>
          </a:xfrm>
        </p:spPr>
        <p:txBody>
          <a:bodyPr anchor="b"/>
          <a:lstStyle>
            <a:lvl1pPr>
              <a:defRPr sz="86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94608" y="3159762"/>
            <a:ext cx="16664940" cy="15595600"/>
          </a:xfrm>
        </p:spPr>
        <p:txBody>
          <a:bodyPr/>
          <a:lstStyle>
            <a:lvl1pPr>
              <a:defRPr sz="8640"/>
            </a:lvl1pPr>
            <a:lvl2pPr>
              <a:defRPr sz="7560"/>
            </a:lvl2pPr>
            <a:lvl3pPr>
              <a:defRPr sz="6480"/>
            </a:lvl3pPr>
            <a:lvl4pPr>
              <a:defRPr sz="5400"/>
            </a:lvl4pPr>
            <a:lvl5pPr>
              <a:defRPr sz="5400"/>
            </a:lvl5pPr>
            <a:lvl6pPr>
              <a:defRPr sz="5400"/>
            </a:lvl6pPr>
            <a:lvl7pPr>
              <a:defRPr sz="5400"/>
            </a:lvl7pPr>
            <a:lvl8pPr>
              <a:defRPr sz="5400"/>
            </a:lvl8pPr>
            <a:lvl9pPr>
              <a:defRPr sz="5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67429" y="6583680"/>
            <a:ext cx="10617040" cy="12197082"/>
          </a:xfrm>
        </p:spPr>
        <p:txBody>
          <a:bodyPr/>
          <a:lstStyle>
            <a:lvl1pPr marL="0" indent="0">
              <a:buNone/>
              <a:defRPr sz="4320"/>
            </a:lvl1pPr>
            <a:lvl2pPr marL="1234440" indent="0">
              <a:buNone/>
              <a:defRPr sz="3780"/>
            </a:lvl2pPr>
            <a:lvl3pPr marL="2468880" indent="0">
              <a:buNone/>
              <a:defRPr sz="3240"/>
            </a:lvl3pPr>
            <a:lvl4pPr marL="3703320" indent="0">
              <a:buNone/>
              <a:defRPr sz="2700"/>
            </a:lvl4pPr>
            <a:lvl5pPr marL="4937760" indent="0">
              <a:buNone/>
              <a:defRPr sz="2700"/>
            </a:lvl5pPr>
            <a:lvl6pPr marL="6172200" indent="0">
              <a:buNone/>
              <a:defRPr sz="2700"/>
            </a:lvl6pPr>
            <a:lvl7pPr marL="7406640" indent="0">
              <a:buNone/>
              <a:defRPr sz="2700"/>
            </a:lvl7pPr>
            <a:lvl8pPr marL="8641080" indent="0">
              <a:buNone/>
              <a:defRPr sz="2700"/>
            </a:lvl8pPr>
            <a:lvl9pPr marL="9875520" indent="0">
              <a:buNone/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4220" y="19856155"/>
            <a:ext cx="11109960" cy="1168400"/>
          </a:xfrm>
          <a:prstGeom prst="rect">
            <a:avLst/>
          </a:prstGeom>
        </p:spPr>
        <p:txBody>
          <a:bodyPr/>
          <a:lstStyle>
            <a:lvl1pPr algn="ct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655260" y="19856155"/>
            <a:ext cx="1901038" cy="1168400"/>
          </a:xfrm>
          <a:prstGeom prst="rect">
            <a:avLst/>
          </a:prstGeom>
        </p:spPr>
        <p:txBody>
          <a:bodyPr/>
          <a:lstStyle>
            <a:lvl1pPr algn="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E6B46B-DFAB-45F5-AC67-E85D925D710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1362B9-208D-4DB2-99B3-BA7D01212D5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980640" y="17956477"/>
            <a:ext cx="4937760" cy="994867"/>
          </a:xfrm>
        </p:spPr>
        <p:txBody>
          <a:bodyPr>
            <a:noAutofit/>
          </a:bodyPr>
          <a:lstStyle>
            <a:lvl1pPr marL="0" indent="0">
              <a:buNone/>
              <a:defRPr sz="378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620011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429" y="1463040"/>
            <a:ext cx="10617040" cy="5120640"/>
          </a:xfrm>
        </p:spPr>
        <p:txBody>
          <a:bodyPr anchor="b"/>
          <a:lstStyle>
            <a:lvl1pPr>
              <a:defRPr sz="86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3994608" y="3159762"/>
            <a:ext cx="16664940" cy="15595600"/>
          </a:xfrm>
        </p:spPr>
        <p:txBody>
          <a:bodyPr/>
          <a:lstStyle>
            <a:lvl1pPr marL="0" indent="0">
              <a:buNone/>
              <a:defRPr sz="8640"/>
            </a:lvl1pPr>
            <a:lvl2pPr marL="1234440" indent="0">
              <a:buNone/>
              <a:defRPr sz="7560"/>
            </a:lvl2pPr>
            <a:lvl3pPr marL="2468880" indent="0">
              <a:buNone/>
              <a:defRPr sz="6480"/>
            </a:lvl3pPr>
            <a:lvl4pPr marL="3703320" indent="0">
              <a:buNone/>
              <a:defRPr sz="5400"/>
            </a:lvl4pPr>
            <a:lvl5pPr marL="4937760" indent="0">
              <a:buNone/>
              <a:defRPr sz="5400"/>
            </a:lvl5pPr>
            <a:lvl6pPr marL="6172200" indent="0">
              <a:buNone/>
              <a:defRPr sz="5400"/>
            </a:lvl6pPr>
            <a:lvl7pPr marL="7406640" indent="0">
              <a:buNone/>
              <a:defRPr sz="5400"/>
            </a:lvl7pPr>
            <a:lvl8pPr marL="8641080" indent="0">
              <a:buNone/>
              <a:defRPr sz="5400"/>
            </a:lvl8pPr>
            <a:lvl9pPr marL="9875520" indent="0">
              <a:buNone/>
              <a:defRPr sz="54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67429" y="6583680"/>
            <a:ext cx="10617040" cy="12197082"/>
          </a:xfrm>
        </p:spPr>
        <p:txBody>
          <a:bodyPr/>
          <a:lstStyle>
            <a:lvl1pPr marL="0" indent="0">
              <a:buNone/>
              <a:defRPr sz="4320"/>
            </a:lvl1pPr>
            <a:lvl2pPr marL="1234440" indent="0">
              <a:buNone/>
              <a:defRPr sz="3780"/>
            </a:lvl2pPr>
            <a:lvl3pPr marL="2468880" indent="0">
              <a:buNone/>
              <a:defRPr sz="3240"/>
            </a:lvl3pPr>
            <a:lvl4pPr marL="3703320" indent="0">
              <a:buNone/>
              <a:defRPr sz="2700"/>
            </a:lvl4pPr>
            <a:lvl5pPr marL="4937760" indent="0">
              <a:buNone/>
              <a:defRPr sz="2700"/>
            </a:lvl5pPr>
            <a:lvl6pPr marL="6172200" indent="0">
              <a:buNone/>
              <a:defRPr sz="2700"/>
            </a:lvl6pPr>
            <a:lvl7pPr marL="7406640" indent="0">
              <a:buNone/>
              <a:defRPr sz="2700"/>
            </a:lvl7pPr>
            <a:lvl8pPr marL="8641080" indent="0">
              <a:buNone/>
              <a:defRPr sz="2700"/>
            </a:lvl8pPr>
            <a:lvl9pPr marL="9875520" indent="0">
              <a:buNone/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4220" y="19856155"/>
            <a:ext cx="11109960" cy="1168400"/>
          </a:xfrm>
          <a:prstGeom prst="rect">
            <a:avLst/>
          </a:prstGeom>
        </p:spPr>
        <p:txBody>
          <a:bodyPr/>
          <a:lstStyle>
            <a:lvl1pPr algn="ct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655260" y="19856155"/>
            <a:ext cx="1901038" cy="1168400"/>
          </a:xfrm>
          <a:prstGeom prst="rect">
            <a:avLst/>
          </a:prstGeom>
        </p:spPr>
        <p:txBody>
          <a:bodyPr/>
          <a:lstStyle>
            <a:lvl1pPr algn="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E6B46B-DFAB-45F5-AC67-E85D925D71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1E84F8-12C5-40E5-A45C-E4BEFB7ED94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980640" y="17956477"/>
            <a:ext cx="4937760" cy="994867"/>
          </a:xfrm>
        </p:spPr>
        <p:txBody>
          <a:bodyPr>
            <a:noAutofit/>
          </a:bodyPr>
          <a:lstStyle>
            <a:lvl1pPr marL="0" indent="0">
              <a:buNone/>
              <a:defRPr sz="378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5287352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63140" y="5842002"/>
            <a:ext cx="9381744" cy="131018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891772" y="5842002"/>
            <a:ext cx="18763488" cy="131018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4220" y="19856155"/>
            <a:ext cx="11109960" cy="1168400"/>
          </a:xfrm>
          <a:prstGeom prst="rect">
            <a:avLst/>
          </a:prstGeom>
        </p:spPr>
        <p:txBody>
          <a:bodyPr/>
          <a:lstStyle>
            <a:lvl1pPr algn="ct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655260" y="19856155"/>
            <a:ext cx="1901038" cy="1168400"/>
          </a:xfrm>
          <a:prstGeom prst="rect">
            <a:avLst/>
          </a:prstGeom>
        </p:spPr>
        <p:txBody>
          <a:bodyPr/>
          <a:lstStyle>
            <a:lvl1pPr algn="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E6B46B-DFAB-45F5-AC67-E85D925D710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5E60FA-03DC-4DD3-ADB5-558FDAFF180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980640" y="17956477"/>
            <a:ext cx="4937760" cy="994867"/>
          </a:xfrm>
        </p:spPr>
        <p:txBody>
          <a:bodyPr>
            <a:noAutofit/>
          </a:bodyPr>
          <a:lstStyle>
            <a:lvl1pPr marL="0" indent="0">
              <a:buNone/>
              <a:defRPr sz="378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7404009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273516" y="5852160"/>
            <a:ext cx="9381744" cy="131169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63137" y="5852160"/>
            <a:ext cx="18763488" cy="131169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4220" y="19856155"/>
            <a:ext cx="11109960" cy="1168400"/>
          </a:xfrm>
          <a:prstGeom prst="rect">
            <a:avLst/>
          </a:prstGeom>
        </p:spPr>
        <p:txBody>
          <a:bodyPr/>
          <a:lstStyle>
            <a:lvl1pPr algn="ct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655260" y="19856155"/>
            <a:ext cx="1901038" cy="1168400"/>
          </a:xfrm>
          <a:prstGeom prst="rect">
            <a:avLst/>
          </a:prstGeom>
        </p:spPr>
        <p:txBody>
          <a:bodyPr/>
          <a:lstStyle>
            <a:lvl1pPr algn="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E6B46B-DFAB-45F5-AC67-E85D925D710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82E59-CF7D-41E5-88A8-18E87385456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980640" y="17956477"/>
            <a:ext cx="4937760" cy="994867"/>
          </a:xfrm>
        </p:spPr>
        <p:txBody>
          <a:bodyPr>
            <a:noAutofit/>
          </a:bodyPr>
          <a:lstStyle>
            <a:lvl1pPr marL="0" indent="0">
              <a:buNone/>
              <a:defRPr sz="378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5446969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428" y="1168401"/>
            <a:ext cx="28392120" cy="42418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7428" y="5362837"/>
            <a:ext cx="28392120" cy="2164080"/>
          </a:xfrm>
        </p:spPr>
        <p:txBody>
          <a:bodyPr anchor="b"/>
          <a:lstStyle>
            <a:lvl1pPr marL="0" indent="0">
              <a:buNone/>
              <a:defRPr sz="6480" b="1"/>
            </a:lvl1pPr>
            <a:lvl2pPr marL="1234440" indent="0">
              <a:buNone/>
              <a:defRPr sz="5400" b="1"/>
            </a:lvl2pPr>
            <a:lvl3pPr marL="2468880" indent="0">
              <a:buNone/>
              <a:defRPr sz="4860" b="1"/>
            </a:lvl3pPr>
            <a:lvl4pPr marL="3703320" indent="0">
              <a:buNone/>
              <a:defRPr sz="4320" b="1"/>
            </a:lvl4pPr>
            <a:lvl5pPr marL="4937760" indent="0">
              <a:buNone/>
              <a:defRPr sz="4320" b="1"/>
            </a:lvl5pPr>
            <a:lvl6pPr marL="6172200" indent="0">
              <a:buNone/>
              <a:defRPr sz="4320" b="1"/>
            </a:lvl6pPr>
            <a:lvl7pPr marL="7406640" indent="0">
              <a:buNone/>
              <a:defRPr sz="4320" b="1"/>
            </a:lvl7pPr>
            <a:lvl8pPr marL="8641080" indent="0">
              <a:buNone/>
              <a:defRPr sz="4320" b="1"/>
            </a:lvl8pPr>
            <a:lvl9pPr marL="9875520" indent="0">
              <a:buNone/>
              <a:defRPr sz="4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67428" y="7479554"/>
            <a:ext cx="9381744" cy="11447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1932920" y="7479554"/>
            <a:ext cx="18726628" cy="11447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4220" y="19856155"/>
            <a:ext cx="11109960" cy="1168400"/>
          </a:xfrm>
          <a:prstGeom prst="rect">
            <a:avLst/>
          </a:prstGeom>
        </p:spPr>
        <p:txBody>
          <a:bodyPr/>
          <a:lstStyle>
            <a:lvl1pPr algn="ct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0655260" y="19856155"/>
            <a:ext cx="1901038" cy="1168400"/>
          </a:xfrm>
          <a:prstGeom prst="rect">
            <a:avLst/>
          </a:prstGeom>
        </p:spPr>
        <p:txBody>
          <a:bodyPr/>
          <a:lstStyle>
            <a:lvl1pPr algn="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E6B46B-DFAB-45F5-AC67-E85D925D710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07CFA4-F15B-47EA-AF7F-A6AD3A832D2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980640" y="17956477"/>
            <a:ext cx="4937760" cy="994867"/>
          </a:xfrm>
        </p:spPr>
        <p:txBody>
          <a:bodyPr>
            <a:noAutofit/>
          </a:bodyPr>
          <a:lstStyle>
            <a:lvl1pPr marL="0" indent="0">
              <a:buNone/>
              <a:defRPr sz="378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1220229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273516" y="5934933"/>
            <a:ext cx="9381744" cy="129836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63140" y="5920392"/>
            <a:ext cx="9381744" cy="129982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1768328" y="5934933"/>
            <a:ext cx="9381744" cy="129836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4220" y="19856155"/>
            <a:ext cx="11109960" cy="1168400"/>
          </a:xfrm>
          <a:prstGeom prst="rect">
            <a:avLst/>
          </a:prstGeom>
        </p:spPr>
        <p:txBody>
          <a:bodyPr/>
          <a:lstStyle>
            <a:lvl1pPr algn="ct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655260" y="19856155"/>
            <a:ext cx="1901038" cy="1168400"/>
          </a:xfrm>
          <a:prstGeom prst="rect">
            <a:avLst/>
          </a:prstGeom>
        </p:spPr>
        <p:txBody>
          <a:bodyPr/>
          <a:lstStyle>
            <a:lvl1pPr algn="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E6B46B-DFAB-45F5-AC67-E85D925D710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467819-2C73-41C7-911A-62CAD25D64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980640" y="17956477"/>
            <a:ext cx="4937760" cy="994867"/>
          </a:xfrm>
        </p:spPr>
        <p:txBody>
          <a:bodyPr>
            <a:noAutofit/>
          </a:bodyPr>
          <a:lstStyle>
            <a:lvl1pPr marL="0" indent="0">
              <a:buNone/>
              <a:defRPr sz="378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4726593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55466" y="9467714"/>
            <a:ext cx="13899794" cy="9509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63140" y="5522352"/>
            <a:ext cx="28392120" cy="38332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63140" y="9467712"/>
            <a:ext cx="13899794" cy="9509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4220" y="19856155"/>
            <a:ext cx="11109960" cy="1168400"/>
          </a:xfrm>
          <a:prstGeom prst="rect">
            <a:avLst/>
          </a:prstGeom>
        </p:spPr>
        <p:txBody>
          <a:bodyPr/>
          <a:lstStyle>
            <a:lvl1pPr algn="ct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655260" y="19856155"/>
            <a:ext cx="1901038" cy="1168400"/>
          </a:xfrm>
          <a:prstGeom prst="rect">
            <a:avLst/>
          </a:prstGeom>
        </p:spPr>
        <p:txBody>
          <a:bodyPr/>
          <a:lstStyle>
            <a:lvl1pPr algn="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E6B46B-DFAB-45F5-AC67-E85D925D710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5D11A9-8D12-43A7-91C1-D86FDA27EC0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980640" y="17956477"/>
            <a:ext cx="4937760" cy="994867"/>
          </a:xfrm>
        </p:spPr>
        <p:txBody>
          <a:bodyPr>
            <a:noAutofit/>
          </a:bodyPr>
          <a:lstStyle>
            <a:lvl1pPr marL="0" indent="0">
              <a:buNone/>
              <a:defRPr sz="378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355535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273516" y="9417253"/>
            <a:ext cx="9381744" cy="95521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63140" y="5920392"/>
            <a:ext cx="28392120" cy="34968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63140" y="9417253"/>
            <a:ext cx="9381744" cy="95521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1768328" y="9417253"/>
            <a:ext cx="9381744" cy="95521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4220" y="19856155"/>
            <a:ext cx="11109960" cy="1168400"/>
          </a:xfrm>
          <a:prstGeom prst="rect">
            <a:avLst/>
          </a:prstGeom>
        </p:spPr>
        <p:txBody>
          <a:bodyPr/>
          <a:lstStyle>
            <a:lvl1pPr algn="ct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655260" y="19856155"/>
            <a:ext cx="1901038" cy="1168400"/>
          </a:xfrm>
          <a:prstGeom prst="rect">
            <a:avLst/>
          </a:prstGeom>
        </p:spPr>
        <p:txBody>
          <a:bodyPr/>
          <a:lstStyle>
            <a:lvl1pPr algn="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E6B46B-DFAB-45F5-AC67-E85D925D710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1353FF-A2A6-4825-8E2A-7404D3B1662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980640" y="17956477"/>
            <a:ext cx="4937760" cy="994867"/>
          </a:xfrm>
        </p:spPr>
        <p:txBody>
          <a:bodyPr>
            <a:noAutofit/>
          </a:bodyPr>
          <a:lstStyle>
            <a:lvl1pPr marL="0" indent="0">
              <a:buNone/>
              <a:defRPr sz="378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1284668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140" y="1168401"/>
            <a:ext cx="28392120" cy="42418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63140" y="5773248"/>
            <a:ext cx="9381744" cy="116907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1768328" y="5773246"/>
            <a:ext cx="9381744" cy="11690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21273516" y="5773241"/>
            <a:ext cx="9381744" cy="116907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3140" y="17463994"/>
            <a:ext cx="9377456" cy="1463040"/>
          </a:xfrm>
        </p:spPr>
        <p:txBody>
          <a:bodyPr anchor="b"/>
          <a:lstStyle>
            <a:lvl1pPr marL="0" indent="0">
              <a:buNone/>
              <a:defRPr sz="6480" b="1"/>
            </a:lvl1pPr>
            <a:lvl2pPr marL="1234440" indent="0">
              <a:buNone/>
              <a:defRPr sz="5400" b="1"/>
            </a:lvl2pPr>
            <a:lvl3pPr marL="2468880" indent="0">
              <a:buNone/>
              <a:defRPr sz="4860" b="1"/>
            </a:lvl3pPr>
            <a:lvl4pPr marL="3703320" indent="0">
              <a:buNone/>
              <a:defRPr sz="4320" b="1"/>
            </a:lvl4pPr>
            <a:lvl5pPr marL="4937760" indent="0">
              <a:buNone/>
              <a:defRPr sz="4320" b="1"/>
            </a:lvl5pPr>
            <a:lvl6pPr marL="6172200" indent="0">
              <a:buNone/>
              <a:defRPr sz="4320" b="1"/>
            </a:lvl6pPr>
            <a:lvl7pPr marL="7406640" indent="0">
              <a:buNone/>
              <a:defRPr sz="4320" b="1"/>
            </a:lvl7pPr>
            <a:lvl8pPr marL="8641080" indent="0">
              <a:buNone/>
              <a:defRPr sz="4320" b="1"/>
            </a:lvl8pPr>
            <a:lvl9pPr marL="9875520" indent="0">
              <a:buNone/>
              <a:defRPr sz="4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1768328" y="17522851"/>
            <a:ext cx="9381744" cy="1463040"/>
          </a:xfrm>
        </p:spPr>
        <p:txBody>
          <a:bodyPr anchor="b"/>
          <a:lstStyle>
            <a:lvl1pPr marL="0" indent="0">
              <a:buNone/>
              <a:defRPr sz="6480" b="1"/>
            </a:lvl1pPr>
            <a:lvl2pPr marL="1234440" indent="0">
              <a:buNone/>
              <a:defRPr sz="5400" b="1"/>
            </a:lvl2pPr>
            <a:lvl3pPr marL="2468880" indent="0">
              <a:buNone/>
              <a:defRPr sz="4860" b="1"/>
            </a:lvl3pPr>
            <a:lvl4pPr marL="3703320" indent="0">
              <a:buNone/>
              <a:defRPr sz="4320" b="1"/>
            </a:lvl4pPr>
            <a:lvl5pPr marL="4937760" indent="0">
              <a:buNone/>
              <a:defRPr sz="4320" b="1"/>
            </a:lvl5pPr>
            <a:lvl6pPr marL="6172200" indent="0">
              <a:buNone/>
              <a:defRPr sz="4320" b="1"/>
            </a:lvl6pPr>
            <a:lvl7pPr marL="7406640" indent="0">
              <a:buNone/>
              <a:defRPr sz="4320" b="1"/>
            </a:lvl7pPr>
            <a:lvl8pPr marL="8641080" indent="0">
              <a:buNone/>
              <a:defRPr sz="4320" b="1"/>
            </a:lvl8pPr>
            <a:lvl9pPr marL="9875520" indent="0">
              <a:buNone/>
              <a:defRPr sz="4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262601" y="17522851"/>
            <a:ext cx="9392660" cy="1463040"/>
          </a:xfrm>
        </p:spPr>
        <p:txBody>
          <a:bodyPr anchor="b"/>
          <a:lstStyle>
            <a:lvl1pPr marL="0" indent="0">
              <a:buNone/>
              <a:defRPr sz="6480" b="1"/>
            </a:lvl1pPr>
            <a:lvl2pPr marL="1234440" indent="0">
              <a:buNone/>
              <a:defRPr sz="5400" b="1"/>
            </a:lvl2pPr>
            <a:lvl3pPr marL="2468880" indent="0">
              <a:buNone/>
              <a:defRPr sz="4860" b="1"/>
            </a:lvl3pPr>
            <a:lvl4pPr marL="3703320" indent="0">
              <a:buNone/>
              <a:defRPr sz="4320" b="1"/>
            </a:lvl4pPr>
            <a:lvl5pPr marL="4937760" indent="0">
              <a:buNone/>
              <a:defRPr sz="4320" b="1"/>
            </a:lvl5pPr>
            <a:lvl6pPr marL="6172200" indent="0">
              <a:buNone/>
              <a:defRPr sz="4320" b="1"/>
            </a:lvl6pPr>
            <a:lvl7pPr marL="7406640" indent="0">
              <a:buNone/>
              <a:defRPr sz="4320" b="1"/>
            </a:lvl7pPr>
            <a:lvl8pPr marL="8641080" indent="0">
              <a:buNone/>
              <a:defRPr sz="4320" b="1"/>
            </a:lvl8pPr>
            <a:lvl9pPr marL="9875520" indent="0">
              <a:buNone/>
              <a:defRPr sz="4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0904220" y="19856155"/>
            <a:ext cx="11109960" cy="1168400"/>
          </a:xfrm>
          <a:prstGeom prst="rect">
            <a:avLst/>
          </a:prstGeom>
        </p:spPr>
        <p:txBody>
          <a:bodyPr/>
          <a:lstStyle>
            <a:lvl1pPr algn="ct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655260" y="19856155"/>
            <a:ext cx="1901038" cy="1168400"/>
          </a:xfrm>
          <a:prstGeom prst="rect">
            <a:avLst/>
          </a:prstGeom>
        </p:spPr>
        <p:txBody>
          <a:bodyPr/>
          <a:lstStyle>
            <a:lvl1pPr algn="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E6B46B-DFAB-45F5-AC67-E85D925D7105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E6AA582-4E7B-49AE-837A-566C2DE0F9D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980640" y="17956477"/>
            <a:ext cx="4937760" cy="994867"/>
          </a:xfrm>
        </p:spPr>
        <p:txBody>
          <a:bodyPr>
            <a:noAutofit/>
          </a:bodyPr>
          <a:lstStyle>
            <a:lvl1pPr marL="0" indent="0">
              <a:buNone/>
              <a:defRPr sz="378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583910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140" y="1168401"/>
            <a:ext cx="28392120" cy="42418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71370" y="5687235"/>
            <a:ext cx="9381744" cy="51206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1768328" y="5608320"/>
            <a:ext cx="9381744" cy="51206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21281746" y="5608320"/>
            <a:ext cx="9381744" cy="51206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1370" y="17744694"/>
            <a:ext cx="9377456" cy="1463040"/>
          </a:xfrm>
        </p:spPr>
        <p:txBody>
          <a:bodyPr anchor="b"/>
          <a:lstStyle>
            <a:lvl1pPr marL="0" indent="0">
              <a:buNone/>
              <a:defRPr sz="6480" b="1"/>
            </a:lvl1pPr>
            <a:lvl2pPr marL="1234440" indent="0">
              <a:buNone/>
              <a:defRPr sz="5400" b="1"/>
            </a:lvl2pPr>
            <a:lvl3pPr marL="2468880" indent="0">
              <a:buNone/>
              <a:defRPr sz="4860" b="1"/>
            </a:lvl3pPr>
            <a:lvl4pPr marL="3703320" indent="0">
              <a:buNone/>
              <a:defRPr sz="4320" b="1"/>
            </a:lvl4pPr>
            <a:lvl5pPr marL="4937760" indent="0">
              <a:buNone/>
              <a:defRPr sz="4320" b="1"/>
            </a:lvl5pPr>
            <a:lvl6pPr marL="6172200" indent="0">
              <a:buNone/>
              <a:defRPr sz="4320" b="1"/>
            </a:lvl6pPr>
            <a:lvl7pPr marL="7406640" indent="0">
              <a:buNone/>
              <a:defRPr sz="4320" b="1"/>
            </a:lvl7pPr>
            <a:lvl8pPr marL="8641080" indent="0">
              <a:buNone/>
              <a:defRPr sz="4320" b="1"/>
            </a:lvl8pPr>
            <a:lvl9pPr marL="9875520" indent="0">
              <a:buNone/>
              <a:defRPr sz="4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1747382" y="17744694"/>
            <a:ext cx="9423637" cy="1463040"/>
          </a:xfrm>
        </p:spPr>
        <p:txBody>
          <a:bodyPr anchor="b"/>
          <a:lstStyle>
            <a:lvl1pPr marL="0" indent="0">
              <a:buNone/>
              <a:defRPr sz="6480" b="1"/>
            </a:lvl1pPr>
            <a:lvl2pPr marL="1234440" indent="0">
              <a:buNone/>
              <a:defRPr sz="5400" b="1"/>
            </a:lvl2pPr>
            <a:lvl3pPr marL="2468880" indent="0">
              <a:buNone/>
              <a:defRPr sz="4860" b="1"/>
            </a:lvl3pPr>
            <a:lvl4pPr marL="3703320" indent="0">
              <a:buNone/>
              <a:defRPr sz="4320" b="1"/>
            </a:lvl4pPr>
            <a:lvl5pPr marL="4937760" indent="0">
              <a:buNone/>
              <a:defRPr sz="4320" b="1"/>
            </a:lvl5pPr>
            <a:lvl6pPr marL="6172200" indent="0">
              <a:buNone/>
              <a:defRPr sz="4320" b="1"/>
            </a:lvl6pPr>
            <a:lvl7pPr marL="7406640" indent="0">
              <a:buNone/>
              <a:defRPr sz="4320" b="1"/>
            </a:lvl7pPr>
            <a:lvl8pPr marL="8641080" indent="0">
              <a:buNone/>
              <a:defRPr sz="4320" b="1"/>
            </a:lvl8pPr>
            <a:lvl9pPr marL="9875520" indent="0">
              <a:buNone/>
              <a:defRPr sz="4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281746" y="17744694"/>
            <a:ext cx="9423637" cy="1463040"/>
          </a:xfrm>
        </p:spPr>
        <p:txBody>
          <a:bodyPr anchor="b"/>
          <a:lstStyle>
            <a:lvl1pPr marL="0" indent="0">
              <a:buNone/>
              <a:defRPr sz="6480" b="1"/>
            </a:lvl1pPr>
            <a:lvl2pPr marL="1234440" indent="0">
              <a:buNone/>
              <a:defRPr sz="5400" b="1"/>
            </a:lvl2pPr>
            <a:lvl3pPr marL="2468880" indent="0">
              <a:buNone/>
              <a:defRPr sz="4860" b="1"/>
            </a:lvl3pPr>
            <a:lvl4pPr marL="3703320" indent="0">
              <a:buNone/>
              <a:defRPr sz="4320" b="1"/>
            </a:lvl4pPr>
            <a:lvl5pPr marL="4937760" indent="0">
              <a:buNone/>
              <a:defRPr sz="4320" b="1"/>
            </a:lvl5pPr>
            <a:lvl6pPr marL="6172200" indent="0">
              <a:buNone/>
              <a:defRPr sz="4320" b="1"/>
            </a:lvl6pPr>
            <a:lvl7pPr marL="7406640" indent="0">
              <a:buNone/>
              <a:defRPr sz="4320" b="1"/>
            </a:lvl7pPr>
            <a:lvl8pPr marL="8641080" indent="0">
              <a:buNone/>
              <a:defRPr sz="4320" b="1"/>
            </a:lvl8pPr>
            <a:lvl9pPr marL="9875520" indent="0">
              <a:buNone/>
              <a:defRPr sz="4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2271370" y="10776080"/>
            <a:ext cx="9377456" cy="1463040"/>
          </a:xfrm>
        </p:spPr>
        <p:txBody>
          <a:bodyPr anchor="b"/>
          <a:lstStyle>
            <a:lvl1pPr marL="0" indent="0">
              <a:buNone/>
              <a:defRPr sz="6480" b="1"/>
            </a:lvl1pPr>
            <a:lvl2pPr marL="1234440" indent="0">
              <a:buNone/>
              <a:defRPr sz="5400" b="1"/>
            </a:lvl2pPr>
            <a:lvl3pPr marL="2468880" indent="0">
              <a:buNone/>
              <a:defRPr sz="4860" b="1"/>
            </a:lvl3pPr>
            <a:lvl4pPr marL="3703320" indent="0">
              <a:buNone/>
              <a:defRPr sz="4320" b="1"/>
            </a:lvl4pPr>
            <a:lvl5pPr marL="4937760" indent="0">
              <a:buNone/>
              <a:defRPr sz="4320" b="1"/>
            </a:lvl5pPr>
            <a:lvl6pPr marL="6172200" indent="0">
              <a:buNone/>
              <a:defRPr sz="4320" b="1"/>
            </a:lvl6pPr>
            <a:lvl7pPr marL="7406640" indent="0">
              <a:buNone/>
              <a:defRPr sz="4320" b="1"/>
            </a:lvl7pPr>
            <a:lvl8pPr marL="8641080" indent="0">
              <a:buNone/>
              <a:defRPr sz="4320" b="1"/>
            </a:lvl8pPr>
            <a:lvl9pPr marL="9875520" indent="0">
              <a:buNone/>
              <a:defRPr sz="4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747382" y="10776080"/>
            <a:ext cx="9423637" cy="1463040"/>
          </a:xfrm>
        </p:spPr>
        <p:txBody>
          <a:bodyPr anchor="b"/>
          <a:lstStyle>
            <a:lvl1pPr marL="0" indent="0">
              <a:buNone/>
              <a:defRPr sz="6480" b="1"/>
            </a:lvl1pPr>
            <a:lvl2pPr marL="1234440" indent="0">
              <a:buNone/>
              <a:defRPr sz="5400" b="1"/>
            </a:lvl2pPr>
            <a:lvl3pPr marL="2468880" indent="0">
              <a:buNone/>
              <a:defRPr sz="4860" b="1"/>
            </a:lvl3pPr>
            <a:lvl4pPr marL="3703320" indent="0">
              <a:buNone/>
              <a:defRPr sz="4320" b="1"/>
            </a:lvl4pPr>
            <a:lvl5pPr marL="4937760" indent="0">
              <a:buNone/>
              <a:defRPr sz="4320" b="1"/>
            </a:lvl5pPr>
            <a:lvl6pPr marL="6172200" indent="0">
              <a:buNone/>
              <a:defRPr sz="4320" b="1"/>
            </a:lvl6pPr>
            <a:lvl7pPr marL="7406640" indent="0">
              <a:buNone/>
              <a:defRPr sz="4320" b="1"/>
            </a:lvl7pPr>
            <a:lvl8pPr marL="8641080" indent="0">
              <a:buNone/>
              <a:defRPr sz="4320" b="1"/>
            </a:lvl8pPr>
            <a:lvl9pPr marL="9875520" indent="0">
              <a:buNone/>
              <a:defRPr sz="4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281746" y="10776080"/>
            <a:ext cx="9423637" cy="1463040"/>
          </a:xfrm>
        </p:spPr>
        <p:txBody>
          <a:bodyPr anchor="b"/>
          <a:lstStyle>
            <a:lvl1pPr marL="0" indent="0">
              <a:buNone/>
              <a:defRPr sz="6480" b="1"/>
            </a:lvl1pPr>
            <a:lvl2pPr marL="1234440" indent="0">
              <a:buNone/>
              <a:defRPr sz="5400" b="1"/>
            </a:lvl2pPr>
            <a:lvl3pPr marL="2468880" indent="0">
              <a:buNone/>
              <a:defRPr sz="4860" b="1"/>
            </a:lvl3pPr>
            <a:lvl4pPr marL="3703320" indent="0">
              <a:buNone/>
              <a:defRPr sz="4320" b="1"/>
            </a:lvl4pPr>
            <a:lvl5pPr marL="4937760" indent="0">
              <a:buNone/>
              <a:defRPr sz="4320" b="1"/>
            </a:lvl5pPr>
            <a:lvl6pPr marL="6172200" indent="0">
              <a:buNone/>
              <a:defRPr sz="4320" b="1"/>
            </a:lvl6pPr>
            <a:lvl7pPr marL="7406640" indent="0">
              <a:buNone/>
              <a:defRPr sz="4320" b="1"/>
            </a:lvl7pPr>
            <a:lvl8pPr marL="8641080" indent="0">
              <a:buNone/>
              <a:defRPr sz="4320" b="1"/>
            </a:lvl8pPr>
            <a:lvl9pPr marL="9875520" indent="0">
              <a:buNone/>
              <a:defRPr sz="4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2271370" y="12578157"/>
            <a:ext cx="9381744" cy="51206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11768328" y="12578154"/>
            <a:ext cx="9381744" cy="51206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21281746" y="12578150"/>
            <a:ext cx="9381744" cy="51206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10904220" y="19856155"/>
            <a:ext cx="11109960" cy="1168400"/>
          </a:xfrm>
          <a:prstGeom prst="rect">
            <a:avLst/>
          </a:prstGeom>
        </p:spPr>
        <p:txBody>
          <a:bodyPr/>
          <a:lstStyle>
            <a:lvl1pPr algn="ct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655260" y="19856155"/>
            <a:ext cx="1901038" cy="1168400"/>
          </a:xfrm>
          <a:prstGeom prst="rect">
            <a:avLst/>
          </a:prstGeom>
        </p:spPr>
        <p:txBody>
          <a:bodyPr/>
          <a:lstStyle>
            <a:lvl1pPr algn="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E6B46B-DFAB-45F5-AC67-E85D925D7105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A3F2760-6514-4032-8AF5-6083FD0490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980640" y="17956477"/>
            <a:ext cx="4937760" cy="994867"/>
          </a:xfrm>
        </p:spPr>
        <p:txBody>
          <a:bodyPr>
            <a:noAutofit/>
          </a:bodyPr>
          <a:lstStyle>
            <a:lvl1pPr marL="0" indent="0">
              <a:buNone/>
              <a:defRPr sz="378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419650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140" y="1168401"/>
            <a:ext cx="28392120" cy="424180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4220" y="19856155"/>
            <a:ext cx="11109960" cy="1168400"/>
          </a:xfrm>
          <a:prstGeom prst="rect">
            <a:avLst/>
          </a:prstGeom>
        </p:spPr>
        <p:txBody>
          <a:bodyPr/>
          <a:lstStyle>
            <a:lvl1pPr algn="ct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655260" y="19856155"/>
            <a:ext cx="1901038" cy="1168400"/>
          </a:xfrm>
          <a:prstGeom prst="rect">
            <a:avLst/>
          </a:prstGeom>
        </p:spPr>
        <p:txBody>
          <a:bodyPr/>
          <a:lstStyle>
            <a:lvl1pPr algn="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B9EACB-CC9C-4FC1-93B9-07D1FEE486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980640" y="17956477"/>
            <a:ext cx="4937760" cy="9948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78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8764182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4220" y="19856155"/>
            <a:ext cx="11109960" cy="1168400"/>
          </a:xfrm>
          <a:prstGeom prst="rect">
            <a:avLst/>
          </a:prstGeom>
        </p:spPr>
        <p:txBody>
          <a:bodyPr/>
          <a:lstStyle>
            <a:lvl1pPr algn="ct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655260" y="19856155"/>
            <a:ext cx="1901038" cy="1168400"/>
          </a:xfrm>
          <a:prstGeom prst="rect">
            <a:avLst/>
          </a:prstGeom>
        </p:spPr>
        <p:txBody>
          <a:bodyPr/>
          <a:lstStyle>
            <a:lvl1pPr algn="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E6B46B-DFAB-45F5-AC67-E85D925D710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95E99A-9F80-4C7D-AAC6-2D59D6135ED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980640" y="17956477"/>
            <a:ext cx="4937760" cy="994867"/>
          </a:xfrm>
        </p:spPr>
        <p:txBody>
          <a:bodyPr>
            <a:noAutofit/>
          </a:bodyPr>
          <a:lstStyle>
            <a:lvl1pPr marL="0" indent="0">
              <a:buNone/>
              <a:defRPr sz="378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7703211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23557230" y="1168400"/>
            <a:ext cx="7098030" cy="1859788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263140" y="1168400"/>
            <a:ext cx="20882610" cy="1859788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4220" y="19856155"/>
            <a:ext cx="11109960" cy="1168400"/>
          </a:xfrm>
          <a:prstGeom prst="rect">
            <a:avLst/>
          </a:prstGeom>
        </p:spPr>
        <p:txBody>
          <a:bodyPr/>
          <a:lstStyle>
            <a:lvl1pPr algn="ct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655260" y="19856155"/>
            <a:ext cx="1901038" cy="1168400"/>
          </a:xfrm>
          <a:prstGeom prst="rect">
            <a:avLst/>
          </a:prstGeom>
        </p:spPr>
        <p:txBody>
          <a:bodyPr/>
          <a:lstStyle>
            <a:lvl1pPr algn="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E6B46B-DFAB-45F5-AC67-E85D925D710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84267E-569B-4A7C-BE85-D236CF2BBC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980640" y="17956477"/>
            <a:ext cx="4937760" cy="994867"/>
          </a:xfrm>
        </p:spPr>
        <p:txBody>
          <a:bodyPr>
            <a:noAutofit/>
          </a:bodyPr>
          <a:lstStyle>
            <a:lvl1pPr marL="0" indent="0">
              <a:buNone/>
              <a:defRPr sz="378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331735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3140" y="1168402"/>
            <a:ext cx="28392120" cy="178006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4220" y="19856155"/>
            <a:ext cx="11109960" cy="1168400"/>
          </a:xfrm>
          <a:prstGeom prst="rect">
            <a:avLst/>
          </a:prstGeom>
        </p:spPr>
        <p:txBody>
          <a:bodyPr/>
          <a:lstStyle>
            <a:lvl1pPr algn="ct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655260" y="19856155"/>
            <a:ext cx="1901038" cy="1168400"/>
          </a:xfrm>
          <a:prstGeom prst="rect">
            <a:avLst/>
          </a:prstGeom>
        </p:spPr>
        <p:txBody>
          <a:bodyPr/>
          <a:lstStyle>
            <a:lvl1pPr algn="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68053A-9457-4B57-99D3-6FB087AB5CB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980640" y="17969200"/>
            <a:ext cx="4937760" cy="9948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78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144574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5995" y="6154851"/>
            <a:ext cx="28392120" cy="169712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8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45995" y="8105573"/>
            <a:ext cx="28392120" cy="87776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5400">
                <a:solidFill>
                  <a:schemeClr val="tx1"/>
                </a:solidFill>
              </a:defRPr>
            </a:lvl1pPr>
            <a:lvl2pPr marL="1234440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2pPr>
            <a:lvl3pPr marL="2468880" indent="0">
              <a:buNone/>
              <a:defRPr sz="4860">
                <a:solidFill>
                  <a:schemeClr val="tx1">
                    <a:tint val="75000"/>
                  </a:schemeClr>
                </a:solidFill>
              </a:defRPr>
            </a:lvl3pPr>
            <a:lvl4pPr marL="370332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4pPr>
            <a:lvl5pPr marL="493776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5pPr>
            <a:lvl6pPr marL="617220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6pPr>
            <a:lvl7pPr marL="740664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7pPr>
            <a:lvl8pPr marL="864108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8pPr>
            <a:lvl9pPr marL="987552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4220" y="19856155"/>
            <a:ext cx="11109960" cy="1168400"/>
          </a:xfrm>
          <a:prstGeom prst="rect">
            <a:avLst/>
          </a:prstGeom>
        </p:spPr>
        <p:txBody>
          <a:bodyPr/>
          <a:lstStyle>
            <a:lvl1pPr algn="ct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655260" y="19856155"/>
            <a:ext cx="1901038" cy="1168400"/>
          </a:xfrm>
          <a:prstGeom prst="rect">
            <a:avLst/>
          </a:prstGeom>
        </p:spPr>
        <p:txBody>
          <a:bodyPr/>
          <a:lstStyle>
            <a:lvl1pPr algn="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E9AEC4-5BB8-4916-BDC8-522A52E8D8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980640" y="17956477"/>
            <a:ext cx="4937760" cy="9948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78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43044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140" y="1168401"/>
            <a:ext cx="28392120" cy="42418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3140" y="5842000"/>
            <a:ext cx="28392120" cy="128531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4220" y="19856155"/>
            <a:ext cx="11109960" cy="1168400"/>
          </a:xfrm>
          <a:prstGeom prst="rect">
            <a:avLst/>
          </a:prstGeom>
        </p:spPr>
        <p:txBody>
          <a:bodyPr/>
          <a:lstStyle>
            <a:lvl1pPr algn="ct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655260" y="19856155"/>
            <a:ext cx="1901038" cy="1168400"/>
          </a:xfrm>
          <a:prstGeom prst="rect">
            <a:avLst/>
          </a:prstGeom>
        </p:spPr>
        <p:txBody>
          <a:bodyPr/>
          <a:lstStyle>
            <a:lvl1pPr algn="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980640" y="17956477"/>
            <a:ext cx="4937760" cy="9948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78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44277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140" y="1168401"/>
            <a:ext cx="28392120" cy="424180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63140" y="5842000"/>
            <a:ext cx="13990320" cy="139242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64940" y="5842000"/>
            <a:ext cx="13990320" cy="139242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4220" y="19856155"/>
            <a:ext cx="11109960" cy="1168400"/>
          </a:xfrm>
          <a:prstGeom prst="rect">
            <a:avLst/>
          </a:prstGeom>
        </p:spPr>
        <p:txBody>
          <a:bodyPr/>
          <a:lstStyle>
            <a:lvl1pPr algn="ct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655260" y="19856155"/>
            <a:ext cx="1901038" cy="1168400"/>
          </a:xfrm>
          <a:prstGeom prst="rect">
            <a:avLst/>
          </a:prstGeom>
        </p:spPr>
        <p:txBody>
          <a:bodyPr/>
          <a:lstStyle>
            <a:lvl1pPr algn="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090B6B-9E91-41F9-A875-1B4AA3C12B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980640" y="17956477"/>
            <a:ext cx="4937760" cy="9948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78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207164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428" y="1168401"/>
            <a:ext cx="28392120" cy="424180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7429" y="5379722"/>
            <a:ext cx="13926025" cy="263651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480" b="1"/>
            </a:lvl1pPr>
            <a:lvl2pPr marL="1234440" indent="0">
              <a:buNone/>
              <a:defRPr sz="5400" b="1"/>
            </a:lvl2pPr>
            <a:lvl3pPr marL="2468880" indent="0">
              <a:buNone/>
              <a:defRPr sz="4860" b="1"/>
            </a:lvl3pPr>
            <a:lvl4pPr marL="3703320" indent="0">
              <a:buNone/>
              <a:defRPr sz="4320" b="1"/>
            </a:lvl4pPr>
            <a:lvl5pPr marL="4937760" indent="0">
              <a:buNone/>
              <a:defRPr sz="4320" b="1"/>
            </a:lvl5pPr>
            <a:lvl6pPr marL="6172200" indent="0">
              <a:buNone/>
              <a:defRPr sz="4320" b="1"/>
            </a:lvl6pPr>
            <a:lvl7pPr marL="7406640" indent="0">
              <a:buNone/>
              <a:defRPr sz="4320" b="1"/>
            </a:lvl7pPr>
            <a:lvl8pPr marL="8641080" indent="0">
              <a:buNone/>
              <a:defRPr sz="4320" b="1"/>
            </a:lvl8pPr>
            <a:lvl9pPr marL="9875520" indent="0">
              <a:buNone/>
              <a:defRPr sz="4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67429" y="8016240"/>
            <a:ext cx="13926025" cy="117906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6664940" y="5379722"/>
            <a:ext cx="13994608" cy="263651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480" b="1"/>
            </a:lvl1pPr>
            <a:lvl2pPr marL="1234440" indent="0">
              <a:buNone/>
              <a:defRPr sz="5400" b="1"/>
            </a:lvl2pPr>
            <a:lvl3pPr marL="2468880" indent="0">
              <a:buNone/>
              <a:defRPr sz="4860" b="1"/>
            </a:lvl3pPr>
            <a:lvl4pPr marL="3703320" indent="0">
              <a:buNone/>
              <a:defRPr sz="4320" b="1"/>
            </a:lvl4pPr>
            <a:lvl5pPr marL="4937760" indent="0">
              <a:buNone/>
              <a:defRPr sz="4320" b="1"/>
            </a:lvl5pPr>
            <a:lvl6pPr marL="6172200" indent="0">
              <a:buNone/>
              <a:defRPr sz="4320" b="1"/>
            </a:lvl6pPr>
            <a:lvl7pPr marL="7406640" indent="0">
              <a:buNone/>
              <a:defRPr sz="4320" b="1"/>
            </a:lvl7pPr>
            <a:lvl8pPr marL="8641080" indent="0">
              <a:buNone/>
              <a:defRPr sz="4320" b="1"/>
            </a:lvl8pPr>
            <a:lvl9pPr marL="9875520" indent="0">
              <a:buNone/>
              <a:defRPr sz="4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6664940" y="8016240"/>
            <a:ext cx="13994608" cy="117906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904220" y="19856155"/>
            <a:ext cx="11109960" cy="1168400"/>
          </a:xfrm>
          <a:prstGeom prst="rect">
            <a:avLst/>
          </a:prstGeom>
        </p:spPr>
        <p:txBody>
          <a:bodyPr/>
          <a:lstStyle>
            <a:lvl1pPr algn="ct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0655260" y="19856155"/>
            <a:ext cx="1901038" cy="1168400"/>
          </a:xfrm>
          <a:prstGeom prst="rect">
            <a:avLst/>
          </a:prstGeom>
        </p:spPr>
        <p:txBody>
          <a:bodyPr/>
          <a:lstStyle>
            <a:lvl1pPr algn="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376CC0D-2FB1-C147-B69F-5034E797EAB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7B4786-381E-4205-B571-76421405C6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7980640" y="17956477"/>
            <a:ext cx="4937760" cy="9948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78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819392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318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</p:sldLayoutIdLst>
  <p:txStyles>
    <p:titleStyle>
      <a:lvl1pPr algn="l" defTabSz="2468880" rtl="0" eaLnBrk="1" latinLnBrk="0" hangingPunct="1">
        <a:lnSpc>
          <a:spcPct val="90000"/>
        </a:lnSpc>
        <a:spcBef>
          <a:spcPct val="0"/>
        </a:spcBef>
        <a:buNone/>
        <a:defRPr sz="11880" b="1" kern="1200">
          <a:solidFill>
            <a:schemeClr val="tx1"/>
          </a:solidFill>
          <a:latin typeface="Helvetica" pitchFamily="2" charset="0"/>
          <a:ea typeface="+mj-ea"/>
          <a:cs typeface="Arial" panose="020B0604020202020204" pitchFamily="34" charset="0"/>
        </a:defRPr>
      </a:lvl1pPr>
    </p:titleStyle>
    <p:bodyStyle>
      <a:lvl1pPr marL="617220" indent="-617220" algn="l" defTabSz="2468880" rtl="0" eaLnBrk="1" latinLnBrk="0" hangingPunct="1">
        <a:lnSpc>
          <a:spcPct val="90000"/>
        </a:lnSpc>
        <a:spcBef>
          <a:spcPts val="27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Helvetica" pitchFamily="2" charset="0"/>
          <a:ea typeface="+mn-ea"/>
          <a:cs typeface="Arial" panose="020B0604020202020204" pitchFamily="34" charset="0"/>
        </a:defRPr>
      </a:lvl1pPr>
      <a:lvl2pPr marL="185166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Helvetica" pitchFamily="2" charset="0"/>
          <a:ea typeface="+mn-ea"/>
          <a:cs typeface="Arial" panose="020B0604020202020204" pitchFamily="34" charset="0"/>
        </a:defRPr>
      </a:lvl2pPr>
      <a:lvl3pPr marL="308610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Helvetica" pitchFamily="2" charset="0"/>
          <a:ea typeface="+mn-ea"/>
          <a:cs typeface="Arial" panose="020B0604020202020204" pitchFamily="34" charset="0"/>
        </a:defRPr>
      </a:lvl3pPr>
      <a:lvl4pPr marL="432054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555498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678942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+mn-lt"/>
          <a:ea typeface="+mn-ea"/>
          <a:cs typeface="+mn-cs"/>
        </a:defRPr>
      </a:lvl6pPr>
      <a:lvl7pPr marL="802386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+mn-lt"/>
          <a:ea typeface="+mn-ea"/>
          <a:cs typeface="+mn-cs"/>
        </a:defRPr>
      </a:lvl7pPr>
      <a:lvl8pPr marL="925830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+mn-lt"/>
          <a:ea typeface="+mn-ea"/>
          <a:cs typeface="+mn-cs"/>
        </a:defRPr>
      </a:lvl8pPr>
      <a:lvl9pPr marL="1049274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1pPr>
      <a:lvl2pPr marL="123444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2pPr>
      <a:lvl3pPr marL="246888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3pPr>
      <a:lvl4pPr marL="370332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5pPr>
      <a:lvl6pPr marL="617220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6pPr>
      <a:lvl7pPr marL="740664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7pPr>
      <a:lvl8pPr marL="864108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8pPr>
      <a:lvl9pPr marL="987552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3140" y="5842000"/>
            <a:ext cx="28392120" cy="12853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140" y="1168401"/>
            <a:ext cx="28392120" cy="4241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CB8D19-CBB1-4E6D-A791-578D4ACA168A}"/>
              </a:ext>
            </a:extLst>
          </p:cNvPr>
          <p:cNvSpPr/>
          <p:nvPr/>
        </p:nvSpPr>
        <p:spPr>
          <a:xfrm>
            <a:off x="0" y="18935115"/>
            <a:ext cx="32918400" cy="3010486"/>
          </a:xfrm>
          <a:prstGeom prst="rect">
            <a:avLst/>
          </a:prstGeom>
          <a:solidFill>
            <a:srgbClr val="B7B09C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6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1177" y="19565827"/>
            <a:ext cx="5804085" cy="1585434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4220" y="19856155"/>
            <a:ext cx="11109960" cy="1168400"/>
          </a:xfrm>
          <a:prstGeom prst="rect">
            <a:avLst/>
          </a:prstGeom>
        </p:spPr>
        <p:txBody>
          <a:bodyPr/>
          <a:lstStyle>
            <a:lvl1pPr algn="ct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655260" y="19856155"/>
            <a:ext cx="1901038" cy="1168400"/>
          </a:xfrm>
          <a:prstGeom prst="rect">
            <a:avLst/>
          </a:prstGeom>
        </p:spPr>
        <p:txBody>
          <a:bodyPr/>
          <a:lstStyle>
            <a:lvl1pPr algn="r">
              <a:defRPr sz="378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E6B46B-DFAB-45F5-AC67-E85D925D710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/>
        </p:nvSpPr>
        <p:spPr>
          <a:xfrm>
            <a:off x="549327" y="19947909"/>
            <a:ext cx="8558753" cy="674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8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817004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</p:sldLayoutIdLst>
  <p:hf hdr="0" ftr="0" dt="0"/>
  <p:txStyles>
    <p:titleStyle>
      <a:lvl1pPr algn="l" defTabSz="2468880" rtl="0" eaLnBrk="1" latinLnBrk="0" hangingPunct="1">
        <a:lnSpc>
          <a:spcPct val="90000"/>
        </a:lnSpc>
        <a:spcBef>
          <a:spcPct val="0"/>
        </a:spcBef>
        <a:buNone/>
        <a:defRPr sz="11880" b="1" kern="1200">
          <a:solidFill>
            <a:schemeClr val="tx1"/>
          </a:solidFill>
          <a:latin typeface="Helvetica" pitchFamily="2" charset="0"/>
          <a:ea typeface="+mj-ea"/>
          <a:cs typeface="Arial" panose="020B0604020202020204" pitchFamily="34" charset="0"/>
        </a:defRPr>
      </a:lvl1pPr>
    </p:titleStyle>
    <p:bodyStyle>
      <a:lvl1pPr marL="617220" indent="-617220" algn="l" defTabSz="2468880" rtl="0" eaLnBrk="1" latinLnBrk="0" hangingPunct="1">
        <a:lnSpc>
          <a:spcPct val="90000"/>
        </a:lnSpc>
        <a:spcBef>
          <a:spcPts val="27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Helvetica" pitchFamily="2" charset="0"/>
          <a:ea typeface="+mn-ea"/>
          <a:cs typeface="Arial" panose="020B0604020202020204" pitchFamily="34" charset="0"/>
        </a:defRPr>
      </a:lvl1pPr>
      <a:lvl2pPr marL="185166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Helvetica" pitchFamily="2" charset="0"/>
          <a:ea typeface="+mn-ea"/>
          <a:cs typeface="Arial" panose="020B0604020202020204" pitchFamily="34" charset="0"/>
        </a:defRPr>
      </a:lvl2pPr>
      <a:lvl3pPr marL="308610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Helvetica" pitchFamily="2" charset="0"/>
          <a:ea typeface="+mn-ea"/>
          <a:cs typeface="Arial" panose="020B0604020202020204" pitchFamily="34" charset="0"/>
        </a:defRPr>
      </a:lvl3pPr>
      <a:lvl4pPr marL="432054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555498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678942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+mn-lt"/>
          <a:ea typeface="+mn-ea"/>
          <a:cs typeface="+mn-cs"/>
        </a:defRPr>
      </a:lvl6pPr>
      <a:lvl7pPr marL="802386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+mn-lt"/>
          <a:ea typeface="+mn-ea"/>
          <a:cs typeface="+mn-cs"/>
        </a:defRPr>
      </a:lvl7pPr>
      <a:lvl8pPr marL="925830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+mn-lt"/>
          <a:ea typeface="+mn-ea"/>
          <a:cs typeface="+mn-cs"/>
        </a:defRPr>
      </a:lvl8pPr>
      <a:lvl9pPr marL="1049274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1pPr>
      <a:lvl2pPr marL="123444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2pPr>
      <a:lvl3pPr marL="246888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3pPr>
      <a:lvl4pPr marL="370332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5pPr>
      <a:lvl6pPr marL="617220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6pPr>
      <a:lvl7pPr marL="740664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7pPr>
      <a:lvl8pPr marL="864108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8pPr>
      <a:lvl9pPr marL="987552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6.png"/><Relationship Id="rId18" Type="http://schemas.openxmlformats.org/officeDocument/2006/relationships/customXml" Target="../ink/ink4.xml"/><Relationship Id="rId26" Type="http://schemas.openxmlformats.org/officeDocument/2006/relationships/image" Target="../media/image12.png"/><Relationship Id="rId3" Type="http://schemas.openxmlformats.org/officeDocument/2006/relationships/image" Target="../media/image2.png"/><Relationship Id="rId21" Type="http://schemas.openxmlformats.org/officeDocument/2006/relationships/image" Target="../media/image10.png"/><Relationship Id="rId7" Type="http://schemas.openxmlformats.org/officeDocument/2006/relationships/diagramQuickStyle" Target="../diagrams/quickStyle1.xml"/><Relationship Id="rId12" Type="http://schemas.openxmlformats.org/officeDocument/2006/relationships/customXml" Target="../ink/ink1.xml"/><Relationship Id="rId17" Type="http://schemas.openxmlformats.org/officeDocument/2006/relationships/image" Target="../media/image8.png"/><Relationship Id="rId25" Type="http://schemas.openxmlformats.org/officeDocument/2006/relationships/customXml" Target="../ink/ink8.xml"/><Relationship Id="rId2" Type="http://schemas.openxmlformats.org/officeDocument/2006/relationships/notesSlide" Target="../notesSlides/notesSlide1.xml"/><Relationship Id="rId16" Type="http://schemas.openxmlformats.org/officeDocument/2006/relationships/customXml" Target="../ink/ink3.xml"/><Relationship Id="rId20" Type="http://schemas.openxmlformats.org/officeDocument/2006/relationships/customXml" Target="../ink/ink5.xml"/><Relationship Id="rId29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5.png"/><Relationship Id="rId24" Type="http://schemas.openxmlformats.org/officeDocument/2006/relationships/customXml" Target="../ink/ink7.xml"/><Relationship Id="rId5" Type="http://schemas.openxmlformats.org/officeDocument/2006/relationships/diagramData" Target="../diagrams/data1.xml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openxmlformats.org/officeDocument/2006/relationships/image" Target="../media/image13.png"/><Relationship Id="rId10" Type="http://schemas.openxmlformats.org/officeDocument/2006/relationships/image" Target="../media/image4.wmf"/><Relationship Id="rId19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microsoft.com/office/2007/relationships/diagramDrawing" Target="../diagrams/drawing1.xml"/><Relationship Id="rId14" Type="http://schemas.openxmlformats.org/officeDocument/2006/relationships/customXml" Target="../ink/ink2.xml"/><Relationship Id="rId22" Type="http://schemas.openxmlformats.org/officeDocument/2006/relationships/customXml" Target="../ink/ink6.xml"/><Relationship Id="rId27" Type="http://schemas.openxmlformats.org/officeDocument/2006/relationships/customXml" Target="../ink/ink9.xml"/><Relationship Id="rId30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knife, weapon, light&#10;&#10;Description automatically generated">
            <a:extLst>
              <a:ext uri="{FF2B5EF4-FFF2-40B4-BE49-F238E27FC236}">
                <a16:creationId xmlns:a16="http://schemas.microsoft.com/office/drawing/2014/main" id="{94A9159B-EBB0-4AC5-A276-A434EE818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383453" y="3172913"/>
            <a:ext cx="19407100" cy="149978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72AEBD-BD19-4952-B9FC-62273EDB9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9997" y="9814984"/>
            <a:ext cx="25877420" cy="11243739"/>
          </a:xfrm>
          <a:prstGeom prst="rect">
            <a:avLst/>
          </a:prstGeom>
        </p:spPr>
      </p:pic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CF6AA008-374B-4411-99C1-F4A4A3EB7A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9670975"/>
              </p:ext>
            </p:extLst>
          </p:nvPr>
        </p:nvGraphicFramePr>
        <p:xfrm>
          <a:off x="914400" y="17978156"/>
          <a:ext cx="31088521" cy="3768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AE9999EE-5B9B-4881-8CA0-84BE53C2509D}"/>
              </a:ext>
            </a:extLst>
          </p:cNvPr>
          <p:cNvSpPr>
            <a:spLocks noChangeAspect="1"/>
          </p:cNvSpPr>
          <p:nvPr/>
        </p:nvSpPr>
        <p:spPr>
          <a:xfrm>
            <a:off x="15538356" y="8456029"/>
            <a:ext cx="4151403" cy="415140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-5319"/>
            <a:ext cx="32918400" cy="3200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BFBFBF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405463" y="391509"/>
            <a:ext cx="15427555" cy="140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7200">
                <a:solidFill>
                  <a:srgbClr val="0D0D0D"/>
                </a:solidFill>
                <a:effectLst/>
                <a:latin typeface="Arial" panose="020B0604020202020204" pitchFamily="34" charset="0"/>
                <a:ea typeface="HelveticaNeueLT Std Lt" charset="0"/>
                <a:cs typeface="Arial" panose="020B0604020202020204" pitchFamily="34" charset="0"/>
              </a:rPr>
              <a:t>Articulating Nose Cone</a:t>
            </a:r>
          </a:p>
        </p:txBody>
      </p:sp>
      <p:sp>
        <p:nvSpPr>
          <p:cNvPr id="9" name="Rectangle 8"/>
          <p:cNvSpPr/>
          <p:nvPr/>
        </p:nvSpPr>
        <p:spPr>
          <a:xfrm>
            <a:off x="4233667" y="1577326"/>
            <a:ext cx="23771149" cy="1085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4800">
                <a:solidFill>
                  <a:srgbClr val="0D0D0D"/>
                </a:solidFill>
                <a:effectLst/>
                <a:latin typeface="Arial Black" charset="0"/>
                <a:ea typeface="HelveticaNeueLT Std Lt" charset="0"/>
                <a:cs typeface="Arial" charset="0"/>
              </a:rPr>
              <a:t>Team 504: Jed Fazler, Noah Moffeit, Nicholas Samuda, Robert Smith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949345" y="367821"/>
            <a:ext cx="2880652" cy="27108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8E4165-9011-41DC-80F3-E5E394EF28F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4814" y="1151730"/>
            <a:ext cx="3945859" cy="1143000"/>
          </a:xfrm>
          <a:prstGeom prst="rect">
            <a:avLst/>
          </a:prstGeom>
          <a:noFill/>
          <a:effectLst/>
        </p:spPr>
      </p:pic>
      <p:grpSp>
        <p:nvGrpSpPr>
          <p:cNvPr id="137" name="Group 136">
            <a:extLst>
              <a:ext uri="{FF2B5EF4-FFF2-40B4-BE49-F238E27FC236}">
                <a16:creationId xmlns:a16="http://schemas.microsoft.com/office/drawing/2014/main" id="{2D0BB2D3-4ABB-4589-92CC-B219BFC56C07}"/>
              </a:ext>
            </a:extLst>
          </p:cNvPr>
          <p:cNvGrpSpPr/>
          <p:nvPr/>
        </p:nvGrpSpPr>
        <p:grpSpPr>
          <a:xfrm>
            <a:off x="6656983" y="16244044"/>
            <a:ext cx="1953360" cy="94680"/>
            <a:chOff x="8210190" y="4228290"/>
            <a:chExt cx="1953360" cy="94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0B816C46-A7D8-4BA8-B911-E4DA789AEE8A}"/>
                    </a:ext>
                  </a:extLst>
                </p14:cNvPr>
                <p14:cNvContentPartPr/>
                <p14:nvPr/>
              </p14:nvContentPartPr>
              <p14:xfrm>
                <a:off x="8483070" y="4228290"/>
                <a:ext cx="1680480" cy="65880"/>
              </p14:xfrm>
            </p:contentPart>
          </mc:Choice>
          <mc:Fallback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0B816C46-A7D8-4BA8-B911-E4DA789AEE8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447070" y="4192290"/>
                  <a:ext cx="175212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4D4ED683-8651-44F4-BDF5-0266839067ED}"/>
                    </a:ext>
                  </a:extLst>
                </p14:cNvPr>
                <p14:cNvContentPartPr/>
                <p14:nvPr/>
              </p14:nvContentPartPr>
              <p14:xfrm>
                <a:off x="8286150" y="4231890"/>
                <a:ext cx="66240" cy="91080"/>
              </p14:xfrm>
            </p:contentPart>
          </mc:Choice>
          <mc:Fallback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4D4ED683-8651-44F4-BDF5-0266839067E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250150" y="4195890"/>
                  <a:ext cx="13788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07BCF4C8-CE5D-4108-86E7-431DECBCCF27}"/>
                    </a:ext>
                  </a:extLst>
                </p14:cNvPr>
                <p14:cNvContentPartPr/>
                <p14:nvPr/>
              </p14:nvContentPartPr>
              <p14:xfrm>
                <a:off x="8466870" y="4285890"/>
                <a:ext cx="115200" cy="10080"/>
              </p14:xfrm>
            </p:contentPart>
          </mc:Choice>
          <mc:Fallback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07BCF4C8-CE5D-4108-86E7-431DECBCCF2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430870" y="4249890"/>
                  <a:ext cx="18684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ABDCAAFE-147C-4749-8335-5FF559A04CB6}"/>
                    </a:ext>
                  </a:extLst>
                </p14:cNvPr>
                <p14:cNvContentPartPr/>
                <p14:nvPr/>
              </p14:nvContentPartPr>
              <p14:xfrm>
                <a:off x="8210190" y="4253490"/>
                <a:ext cx="111600" cy="13680"/>
              </p14:xfrm>
            </p:contentPart>
          </mc:Choice>
          <mc:Fallback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ABDCAAFE-147C-4749-8335-5FF559A04CB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174190" y="4217490"/>
                  <a:ext cx="18324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C6583BB3-2EED-4AA8-8527-9F1C2F648E8B}"/>
                    </a:ext>
                  </a:extLst>
                </p14:cNvPr>
                <p14:cNvContentPartPr/>
                <p14:nvPr/>
              </p14:nvContentPartPr>
              <p14:xfrm>
                <a:off x="8343413" y="4243103"/>
                <a:ext cx="49680" cy="46440"/>
              </p14:xfrm>
            </p:contentPart>
          </mc:Choice>
          <mc:Fallback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C6583BB3-2EED-4AA8-8527-9F1C2F648E8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339093" y="4238783"/>
                  <a:ext cx="5832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777DED9A-E718-4B98-B5F6-6B44F1D3615F}"/>
                    </a:ext>
                  </a:extLst>
                </p14:cNvPr>
                <p14:cNvContentPartPr/>
                <p14:nvPr/>
              </p14:nvContentPartPr>
              <p14:xfrm>
                <a:off x="8395973" y="4285943"/>
                <a:ext cx="360" cy="360"/>
              </p14:xfrm>
            </p:contentPart>
          </mc:Choice>
          <mc:Fallback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777DED9A-E718-4B98-B5F6-6B44F1D3615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391653" y="4281623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659F34C1-4FC9-4DE0-B350-D414F043E807}"/>
                    </a:ext>
                  </a:extLst>
                </p14:cNvPr>
                <p14:cNvContentPartPr/>
                <p14:nvPr/>
              </p14:nvContentPartPr>
              <p14:xfrm>
                <a:off x="8395973" y="4290623"/>
                <a:ext cx="360" cy="360"/>
              </p14:xfrm>
            </p:contentPart>
          </mc:Choice>
          <mc:Fallback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659F34C1-4FC9-4DE0-B350-D414F043E80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391653" y="4286303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36710629-D643-43C7-BB92-05BDB209356A}"/>
                    </a:ext>
                  </a:extLst>
                </p14:cNvPr>
                <p14:cNvContentPartPr/>
                <p14:nvPr/>
              </p14:nvContentPartPr>
              <p14:xfrm>
                <a:off x="8395973" y="4290623"/>
                <a:ext cx="1080" cy="360"/>
              </p14:xfrm>
            </p:contentPart>
          </mc:Choice>
          <mc:Fallback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36710629-D643-43C7-BB92-05BDB209356A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392733" y="4286303"/>
                  <a:ext cx="756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2FC02A29-2F7B-4BFD-87B1-001D3B4F3739}"/>
                    </a:ext>
                  </a:extLst>
                </p14:cNvPr>
                <p14:cNvContentPartPr/>
                <p14:nvPr/>
              </p14:nvContentPartPr>
              <p14:xfrm>
                <a:off x="8393093" y="4280903"/>
                <a:ext cx="7920" cy="10440"/>
              </p14:xfrm>
            </p:contentPart>
          </mc:Choice>
          <mc:Fallback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2FC02A29-2F7B-4BFD-87B1-001D3B4F3739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388773" y="4276583"/>
                  <a:ext cx="16560" cy="190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6692C426-FE95-4E2E-B3D4-DFE6C89D0878}"/>
              </a:ext>
            </a:extLst>
          </p:cNvPr>
          <p:cNvSpPr/>
          <p:nvPr/>
        </p:nvSpPr>
        <p:spPr>
          <a:xfrm>
            <a:off x="975705" y="10490586"/>
            <a:ext cx="8674898" cy="2081629"/>
          </a:xfrm>
          <a:prstGeom prst="rect">
            <a:avLst/>
          </a:prstGeom>
          <a:solidFill>
            <a:srgbClr val="168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FCAAP conducts wind tunnel tests for various companies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4301BE5-8C26-4F37-96DF-E718212280D2}"/>
              </a:ext>
            </a:extLst>
          </p:cNvPr>
          <p:cNvSpPr/>
          <p:nvPr/>
        </p:nvSpPr>
        <p:spPr>
          <a:xfrm>
            <a:off x="954976" y="13036286"/>
            <a:ext cx="8674898" cy="2081629"/>
          </a:xfrm>
          <a:prstGeom prst="rect">
            <a:avLst/>
          </a:prstGeom>
          <a:solidFill>
            <a:srgbClr val="168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Looking to expand their testing capabilities with articulation during wind tunnel testing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2121D34-462A-4770-A53A-BA1673E4EF47}"/>
              </a:ext>
            </a:extLst>
          </p:cNvPr>
          <p:cNvSpPr/>
          <p:nvPr/>
        </p:nvSpPr>
        <p:spPr>
          <a:xfrm>
            <a:off x="975701" y="15585187"/>
            <a:ext cx="8674896" cy="2081629"/>
          </a:xfrm>
          <a:prstGeom prst="rect">
            <a:avLst/>
          </a:prstGeom>
          <a:solidFill>
            <a:srgbClr val="168A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Articulating a nose cone may be a viable maneuverability alternative to fin deflection</a:t>
            </a:r>
          </a:p>
        </p:txBody>
      </p:sp>
      <p:sp>
        <p:nvSpPr>
          <p:cNvPr id="72" name="Rectangle: Diagonal Corners Snipped 71">
            <a:extLst>
              <a:ext uri="{FF2B5EF4-FFF2-40B4-BE49-F238E27FC236}">
                <a16:creationId xmlns:a16="http://schemas.microsoft.com/office/drawing/2014/main" id="{BB2D491F-E901-4C00-A3E7-68B92B41A5DE}"/>
              </a:ext>
            </a:extLst>
          </p:cNvPr>
          <p:cNvSpPr/>
          <p:nvPr/>
        </p:nvSpPr>
        <p:spPr>
          <a:xfrm>
            <a:off x="914400" y="5486097"/>
            <a:ext cx="11754041" cy="2211316"/>
          </a:xfrm>
          <a:prstGeom prst="snip2Diag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0" u="none" strike="noStrike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Design the method of articulation for a nose cone during testing in a low-speed wind tunnel while keeping a smooth edge transition</a:t>
            </a:r>
            <a:endParaRPr lang="en-US" sz="4400">
              <a:solidFill>
                <a:schemeClr val="bg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94C52F8-3AE4-4802-AECF-D3F148CC248A}"/>
              </a:ext>
            </a:extLst>
          </p:cNvPr>
          <p:cNvCxnSpPr>
            <a:cxnSpLocks/>
            <a:stCxn id="6" idx="4"/>
          </p:cNvCxnSpPr>
          <p:nvPr/>
        </p:nvCxnSpPr>
        <p:spPr>
          <a:xfrm flipH="1">
            <a:off x="17587420" y="12607432"/>
            <a:ext cx="26638" cy="120156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E1C703FF-7DEE-4183-A257-508862F81629}"/>
              </a:ext>
            </a:extLst>
          </p:cNvPr>
          <p:cNvSpPr>
            <a:spLocks noChangeAspect="1"/>
          </p:cNvSpPr>
          <p:nvPr/>
        </p:nvSpPr>
        <p:spPr>
          <a:xfrm>
            <a:off x="12048746" y="17604685"/>
            <a:ext cx="914400" cy="914400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3FBEE346-D2A2-4C92-B863-75BC0F273650}"/>
              </a:ext>
            </a:extLst>
          </p:cNvPr>
          <p:cNvSpPr>
            <a:spLocks noChangeAspect="1"/>
          </p:cNvSpPr>
          <p:nvPr/>
        </p:nvSpPr>
        <p:spPr>
          <a:xfrm>
            <a:off x="11756795" y="14282826"/>
            <a:ext cx="914400" cy="9144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6C10425-E486-4392-AE9E-1B9FDB174987}"/>
              </a:ext>
            </a:extLst>
          </p:cNvPr>
          <p:cNvSpPr>
            <a:spLocks noChangeAspect="1"/>
          </p:cNvSpPr>
          <p:nvPr/>
        </p:nvSpPr>
        <p:spPr>
          <a:xfrm>
            <a:off x="13654823" y="12724374"/>
            <a:ext cx="914400" cy="914400"/>
          </a:xfrm>
          <a:prstGeom prst="ellipse">
            <a:avLst/>
          </a:prstGeom>
          <a:solidFill>
            <a:srgbClr val="FA00D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98FDA033-B515-4C32-8783-8CF2DC3E0F9F}"/>
              </a:ext>
            </a:extLst>
          </p:cNvPr>
          <p:cNvSpPr>
            <a:spLocks noChangeAspect="1"/>
          </p:cNvSpPr>
          <p:nvPr/>
        </p:nvSpPr>
        <p:spPr>
          <a:xfrm>
            <a:off x="15345329" y="13013170"/>
            <a:ext cx="914400" cy="914400"/>
          </a:xfrm>
          <a:prstGeom prst="ellipse">
            <a:avLst/>
          </a:prstGeom>
          <a:solidFill>
            <a:srgbClr val="28DA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F85C9119-B1EC-454A-9BE0-14280A26AF6E}"/>
              </a:ext>
            </a:extLst>
          </p:cNvPr>
          <p:cNvSpPr>
            <a:spLocks noChangeAspect="1"/>
          </p:cNvSpPr>
          <p:nvPr/>
        </p:nvSpPr>
        <p:spPr>
          <a:xfrm>
            <a:off x="19258480" y="13181574"/>
            <a:ext cx="914400" cy="914400"/>
          </a:xfrm>
          <a:prstGeom prst="ellipse">
            <a:avLst/>
          </a:prstGeom>
          <a:solidFill>
            <a:srgbClr val="61C47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CCFD94D5-C90F-4D5A-919A-D4F1EFE8005E}"/>
              </a:ext>
            </a:extLst>
          </p:cNvPr>
          <p:cNvSpPr>
            <a:spLocks noChangeAspect="1"/>
          </p:cNvSpPr>
          <p:nvPr/>
        </p:nvSpPr>
        <p:spPr>
          <a:xfrm>
            <a:off x="21913703" y="13744026"/>
            <a:ext cx="914400" cy="914400"/>
          </a:xfrm>
          <a:prstGeom prst="ellipse">
            <a:avLst/>
          </a:prstGeom>
          <a:solidFill>
            <a:srgbClr val="FF7B8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</a:rPr>
              <a:t>7</a:t>
            </a:r>
          </a:p>
        </p:txBody>
      </p:sp>
      <p:pic>
        <p:nvPicPr>
          <p:cNvPr id="15" name="Graphic 14" descr="Caret Right with solid fill">
            <a:extLst>
              <a:ext uri="{FF2B5EF4-FFF2-40B4-BE49-F238E27FC236}">
                <a16:creationId xmlns:a16="http://schemas.microsoft.com/office/drawing/2014/main" id="{B92251DA-67F6-4E7B-840B-2E4239B0514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6448260" y="19409362"/>
            <a:ext cx="914400" cy="914400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31BD68A9-41B9-44AD-B633-2085514F8762}"/>
              </a:ext>
            </a:extLst>
          </p:cNvPr>
          <p:cNvSpPr/>
          <p:nvPr/>
        </p:nvSpPr>
        <p:spPr>
          <a:xfrm>
            <a:off x="954976" y="8860124"/>
            <a:ext cx="8674898" cy="1188720"/>
          </a:xfrm>
          <a:prstGeom prst="rect">
            <a:avLst/>
          </a:prstGeom>
          <a:solidFill>
            <a:srgbClr val="236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/>
              <a:t>Background: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709ABDF-BBB2-4C66-9620-A86FD9330E5F}"/>
              </a:ext>
            </a:extLst>
          </p:cNvPr>
          <p:cNvGrpSpPr/>
          <p:nvPr/>
        </p:nvGrpSpPr>
        <p:grpSpPr>
          <a:xfrm>
            <a:off x="13715997" y="5490335"/>
            <a:ext cx="18247162" cy="2207077"/>
            <a:chOff x="13716000" y="5065159"/>
            <a:chExt cx="17575472" cy="2207077"/>
          </a:xfrm>
          <a:solidFill>
            <a:srgbClr val="00CFB4"/>
          </a:solidFill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2101B44-B9BE-43DB-9280-4AB0CC86FB61}"/>
                </a:ext>
              </a:extLst>
            </p:cNvPr>
            <p:cNvSpPr/>
            <p:nvPr/>
          </p:nvSpPr>
          <p:spPr>
            <a:xfrm>
              <a:off x="13716000" y="5065159"/>
              <a:ext cx="5486400" cy="2207077"/>
            </a:xfrm>
            <a:prstGeom prst="rect">
              <a:avLst/>
            </a:prstGeom>
            <a:solidFill>
              <a:srgbClr val="168A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/>
                <a:t>Articulate nose cone to pitch and yaw ±20° 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B3A2F69-1FA2-46A6-8303-3B7484101D06}"/>
                </a:ext>
              </a:extLst>
            </p:cNvPr>
            <p:cNvSpPr/>
            <p:nvPr/>
          </p:nvSpPr>
          <p:spPr>
            <a:xfrm>
              <a:off x="19763654" y="5065159"/>
              <a:ext cx="5486400" cy="2207077"/>
            </a:xfrm>
            <a:prstGeom prst="rect">
              <a:avLst/>
            </a:prstGeom>
            <a:solidFill>
              <a:srgbClr val="168A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/>
                <a:t>Eliminate edge effects at the interface of the nose cone and body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6E5AB41-C972-4AEF-A74A-A66CC0581A22}"/>
                </a:ext>
              </a:extLst>
            </p:cNvPr>
            <p:cNvSpPr/>
            <p:nvPr/>
          </p:nvSpPr>
          <p:spPr>
            <a:xfrm>
              <a:off x="25805072" y="5065159"/>
              <a:ext cx="5486400" cy="2207077"/>
            </a:xfrm>
            <a:prstGeom prst="rect">
              <a:avLst/>
            </a:prstGeom>
            <a:solidFill>
              <a:srgbClr val="168A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/>
                <a:t>Allow for user control of nose cone articulation</a:t>
              </a:r>
            </a:p>
          </p:txBody>
        </p:sp>
      </p:grpSp>
      <p:sp>
        <p:nvSpPr>
          <p:cNvPr id="83" name="Oval 82">
            <a:extLst>
              <a:ext uri="{FF2B5EF4-FFF2-40B4-BE49-F238E27FC236}">
                <a16:creationId xmlns:a16="http://schemas.microsoft.com/office/drawing/2014/main" id="{CCE4FF3B-808F-4742-A2CE-F9A7765A0F98}"/>
              </a:ext>
            </a:extLst>
          </p:cNvPr>
          <p:cNvSpPr>
            <a:spLocks noChangeAspect="1"/>
          </p:cNvSpPr>
          <p:nvPr/>
        </p:nvSpPr>
        <p:spPr>
          <a:xfrm>
            <a:off x="11366286" y="16032426"/>
            <a:ext cx="914400" cy="914400"/>
          </a:xfrm>
          <a:prstGeom prst="ellipse">
            <a:avLst/>
          </a:prstGeom>
          <a:solidFill>
            <a:srgbClr val="E3B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917D047C-70C3-4B8F-A240-ACB50818FFA7}"/>
              </a:ext>
            </a:extLst>
          </p:cNvPr>
          <p:cNvSpPr/>
          <p:nvPr/>
        </p:nvSpPr>
        <p:spPr>
          <a:xfrm>
            <a:off x="13715999" y="4114800"/>
            <a:ext cx="18234674" cy="1188720"/>
          </a:xfrm>
          <a:prstGeom prst="rect">
            <a:avLst/>
          </a:prstGeom>
          <a:solidFill>
            <a:srgbClr val="236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/>
              <a:t>Goals: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0F65663-C496-4C20-BF89-8060D98E5CFF}"/>
              </a:ext>
            </a:extLst>
          </p:cNvPr>
          <p:cNvGrpSpPr/>
          <p:nvPr/>
        </p:nvGrpSpPr>
        <p:grpSpPr>
          <a:xfrm>
            <a:off x="27023926" y="8221951"/>
            <a:ext cx="4918769" cy="9573653"/>
            <a:chOff x="26075634" y="8279235"/>
            <a:chExt cx="4918769" cy="957365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BEAA1A1-EF17-48B7-9E7D-879734A0C8B5}"/>
                </a:ext>
              </a:extLst>
            </p:cNvPr>
            <p:cNvGrpSpPr/>
            <p:nvPr/>
          </p:nvGrpSpPr>
          <p:grpSpPr>
            <a:xfrm>
              <a:off x="26124778" y="9750831"/>
              <a:ext cx="4845051" cy="914400"/>
              <a:chOff x="26088850" y="8714511"/>
              <a:chExt cx="4845051" cy="914400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CAAFA9E-CDCF-4463-980D-9EF1E41F8894}"/>
                  </a:ext>
                </a:extLst>
              </p:cNvPr>
              <p:cNvSpPr/>
              <p:nvPr/>
            </p:nvSpPr>
            <p:spPr>
              <a:xfrm>
                <a:off x="26545032" y="8718173"/>
                <a:ext cx="4388869" cy="910738"/>
              </a:xfrm>
              <a:prstGeom prst="rect">
                <a:avLst/>
              </a:prstGeom>
              <a:solidFill>
                <a:srgbClr val="168AA9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760" tIns="320040" rtlCol="0" anchor="ctr"/>
              <a:lstStyle/>
              <a:p>
                <a:pPr algn="ctr"/>
                <a:r>
                  <a:rPr lang="en-US" sz="4000"/>
                  <a:t>Worm Gear</a:t>
                </a:r>
              </a:p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167E729A-4A6D-479E-AFE7-78B2D6F357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088850" y="8714511"/>
                <a:ext cx="914400" cy="914400"/>
              </a:xfrm>
              <a:prstGeom prst="ellipse">
                <a:avLst/>
              </a:prstGeom>
              <a:solidFill>
                <a:srgbClr val="FA00D2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solidFill>
                      <a:schemeClr val="tx1"/>
                    </a:solidFill>
                  </a:rPr>
                  <a:t>1</a:t>
                </a: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D314A71-FB1D-4CA5-B45E-52835EFB78F2}"/>
                </a:ext>
              </a:extLst>
            </p:cNvPr>
            <p:cNvGrpSpPr/>
            <p:nvPr/>
          </p:nvGrpSpPr>
          <p:grpSpPr>
            <a:xfrm>
              <a:off x="26112492" y="10948774"/>
              <a:ext cx="4845051" cy="914400"/>
              <a:chOff x="26088850" y="8714511"/>
              <a:chExt cx="4845051" cy="914400"/>
            </a:xfrm>
          </p:grpSpPr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7BFBDB1C-F688-4FAF-85C3-AFB0D4DF2CBE}"/>
                  </a:ext>
                </a:extLst>
              </p:cNvPr>
              <p:cNvSpPr/>
              <p:nvPr/>
            </p:nvSpPr>
            <p:spPr>
              <a:xfrm>
                <a:off x="26545032" y="8718173"/>
                <a:ext cx="4388869" cy="910738"/>
              </a:xfrm>
              <a:prstGeom prst="rect">
                <a:avLst/>
              </a:prstGeom>
              <a:solidFill>
                <a:srgbClr val="168AA9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760" tIns="320040" rtlCol="0" anchor="ctr"/>
              <a:lstStyle/>
              <a:p>
                <a:pPr algn="ctr"/>
                <a:r>
                  <a:rPr lang="en-US" sz="4000"/>
                  <a:t>Spur Gear</a:t>
                </a:r>
              </a:p>
              <a:p>
                <a:pPr algn="ctr"/>
                <a:endParaRPr lang="en-US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C33E4176-FB63-464B-84E2-65BF58237B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088850" y="8714511"/>
                <a:ext cx="914400" cy="914400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solidFill>
                      <a:schemeClr val="tx1"/>
                    </a:solidFill>
                  </a:rPr>
                  <a:t>2</a:t>
                </a: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087B2C00-4AF2-471F-854D-1B8915EC309A}"/>
                </a:ext>
              </a:extLst>
            </p:cNvPr>
            <p:cNvGrpSpPr/>
            <p:nvPr/>
          </p:nvGrpSpPr>
          <p:grpSpPr>
            <a:xfrm>
              <a:off x="26137064" y="12146717"/>
              <a:ext cx="4845051" cy="914400"/>
              <a:chOff x="26088850" y="8714511"/>
              <a:chExt cx="4845051" cy="914400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F352207A-D110-45F7-8E57-D01EF196135E}"/>
                  </a:ext>
                </a:extLst>
              </p:cNvPr>
              <p:cNvSpPr/>
              <p:nvPr/>
            </p:nvSpPr>
            <p:spPr>
              <a:xfrm>
                <a:off x="26545032" y="8718173"/>
                <a:ext cx="4388869" cy="910738"/>
              </a:xfrm>
              <a:prstGeom prst="rect">
                <a:avLst/>
              </a:prstGeom>
              <a:solidFill>
                <a:srgbClr val="168AA9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760" tIns="320040" rtlCol="0" anchor="ctr"/>
              <a:lstStyle/>
              <a:p>
                <a:pPr algn="ctr"/>
                <a:r>
                  <a:rPr lang="en-US" sz="4000"/>
                  <a:t>Pin Slot Link</a:t>
                </a:r>
              </a:p>
              <a:p>
                <a:pPr algn="ctr"/>
                <a:endParaRPr lang="en-US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92C3D45A-C967-4940-94B3-D0653767A1E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088850" y="8714511"/>
                <a:ext cx="914400" cy="914400"/>
              </a:xfrm>
              <a:prstGeom prst="ellipse">
                <a:avLst/>
              </a:prstGeom>
              <a:solidFill>
                <a:srgbClr val="E3B3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solidFill>
                      <a:schemeClr val="tx1"/>
                    </a:solidFill>
                  </a:rPr>
                  <a:t>3</a:t>
                </a:r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2F8D86F4-6CF3-4A01-BD01-B93B37C6F10A}"/>
                </a:ext>
              </a:extLst>
            </p:cNvPr>
            <p:cNvGrpSpPr/>
            <p:nvPr/>
          </p:nvGrpSpPr>
          <p:grpSpPr>
            <a:xfrm>
              <a:off x="26087920" y="16938488"/>
              <a:ext cx="4845051" cy="914400"/>
              <a:chOff x="26088850" y="8714511"/>
              <a:chExt cx="4845051" cy="914400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43379304-35A5-4086-8E3E-DF4E9184433F}"/>
                  </a:ext>
                </a:extLst>
              </p:cNvPr>
              <p:cNvSpPr/>
              <p:nvPr/>
            </p:nvSpPr>
            <p:spPr>
              <a:xfrm>
                <a:off x="26545032" y="8718173"/>
                <a:ext cx="4388869" cy="910738"/>
              </a:xfrm>
              <a:prstGeom prst="rect">
                <a:avLst/>
              </a:prstGeom>
              <a:solidFill>
                <a:srgbClr val="168AA9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760" tIns="320040" rtlCol="0" anchor="ctr"/>
              <a:lstStyle/>
              <a:p>
                <a:pPr algn="ctr"/>
                <a:r>
                  <a:rPr lang="en-US" sz="4000"/>
                  <a:t>Stepper Motor</a:t>
                </a:r>
              </a:p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3BC304B8-4ED9-4288-A9A1-04A3E7D121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088850" y="8714511"/>
                <a:ext cx="914400" cy="914400"/>
              </a:xfrm>
              <a:prstGeom prst="ellipse">
                <a:avLst/>
              </a:prstGeom>
              <a:solidFill>
                <a:srgbClr val="FF7B85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solidFill>
                      <a:schemeClr val="tx1"/>
                    </a:solidFill>
                  </a:rPr>
                  <a:t>7</a:t>
                </a:r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D7164F02-898C-48B4-AA8C-77A78324DF22}"/>
                </a:ext>
              </a:extLst>
            </p:cNvPr>
            <p:cNvGrpSpPr/>
            <p:nvPr/>
          </p:nvGrpSpPr>
          <p:grpSpPr>
            <a:xfrm>
              <a:off x="26149352" y="13344660"/>
              <a:ext cx="4845051" cy="914400"/>
              <a:chOff x="26088850" y="8714511"/>
              <a:chExt cx="4845051" cy="914400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2F9C9CE5-D17A-4202-9897-142F474EA7AE}"/>
                  </a:ext>
                </a:extLst>
              </p:cNvPr>
              <p:cNvSpPr/>
              <p:nvPr/>
            </p:nvSpPr>
            <p:spPr>
              <a:xfrm>
                <a:off x="26545032" y="8718173"/>
                <a:ext cx="4388869" cy="910738"/>
              </a:xfrm>
              <a:prstGeom prst="rect">
                <a:avLst/>
              </a:prstGeom>
              <a:solidFill>
                <a:srgbClr val="168AA9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760" tIns="320040" rtlCol="0" anchor="ctr"/>
              <a:lstStyle/>
              <a:p>
                <a:pPr algn="ctr"/>
                <a:r>
                  <a:rPr lang="en-US" sz="4000"/>
                  <a:t>Pin Holders</a:t>
                </a:r>
              </a:p>
              <a:p>
                <a:pPr algn="ctr"/>
                <a:endParaRPr lang="en-US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A89B64D4-8728-4914-87FF-BEF5EC2F3D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088850" y="8714511"/>
                <a:ext cx="914400" cy="914400"/>
              </a:xfrm>
              <a:prstGeom prst="ellipse">
                <a:avLst/>
              </a:prstGeom>
              <a:solidFill>
                <a:srgbClr val="28DA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solidFill>
                      <a:schemeClr val="tx1"/>
                    </a:solidFill>
                  </a:rPr>
                  <a:t>4</a:t>
                </a: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F62FB2C0-2F7F-4846-8C6B-65BC7A584B9C}"/>
                </a:ext>
              </a:extLst>
            </p:cNvPr>
            <p:cNvGrpSpPr/>
            <p:nvPr/>
          </p:nvGrpSpPr>
          <p:grpSpPr>
            <a:xfrm>
              <a:off x="26075634" y="15740546"/>
              <a:ext cx="4845051" cy="914400"/>
              <a:chOff x="26088850" y="8714511"/>
              <a:chExt cx="4845051" cy="914400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BC21B224-763B-441A-B64A-D5E36100C0CC}"/>
                  </a:ext>
                </a:extLst>
              </p:cNvPr>
              <p:cNvSpPr/>
              <p:nvPr/>
            </p:nvSpPr>
            <p:spPr>
              <a:xfrm>
                <a:off x="26545032" y="8718173"/>
                <a:ext cx="4388869" cy="910738"/>
              </a:xfrm>
              <a:prstGeom prst="rect">
                <a:avLst/>
              </a:prstGeom>
              <a:solidFill>
                <a:srgbClr val="168AA9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760" tIns="320040" rtlCol="0" anchor="ctr"/>
              <a:lstStyle/>
              <a:p>
                <a:pPr algn="ctr"/>
                <a:r>
                  <a:rPr lang="en-US" sz="4000"/>
                  <a:t>Motor Mount</a:t>
                </a:r>
              </a:p>
              <a:p>
                <a:pPr algn="ctr"/>
                <a:endParaRPr lang="en-US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AE681D1B-44B7-48F6-92A8-3C3388C093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088850" y="8714511"/>
                <a:ext cx="914400" cy="914400"/>
              </a:xfrm>
              <a:prstGeom prst="ellipse">
                <a:avLst/>
              </a:prstGeom>
              <a:solidFill>
                <a:srgbClr val="60C272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solidFill>
                      <a:schemeClr val="tx1"/>
                    </a:solidFill>
                  </a:rPr>
                  <a:t>6</a:t>
                </a:r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FD9C6CB6-F00E-40A2-856D-BDAB6B608F94}"/>
                </a:ext>
              </a:extLst>
            </p:cNvPr>
            <p:cNvGrpSpPr/>
            <p:nvPr/>
          </p:nvGrpSpPr>
          <p:grpSpPr>
            <a:xfrm>
              <a:off x="26100206" y="14542603"/>
              <a:ext cx="4845051" cy="914400"/>
              <a:chOff x="26088850" y="8714511"/>
              <a:chExt cx="4845051" cy="914400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6D270554-8A27-4A20-8FEA-CD48278D469E}"/>
                  </a:ext>
                </a:extLst>
              </p:cNvPr>
              <p:cNvSpPr/>
              <p:nvPr/>
            </p:nvSpPr>
            <p:spPr>
              <a:xfrm>
                <a:off x="26545032" y="8718173"/>
                <a:ext cx="4388869" cy="910738"/>
              </a:xfrm>
              <a:prstGeom prst="rect">
                <a:avLst/>
              </a:prstGeom>
              <a:solidFill>
                <a:srgbClr val="168AA9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5760" tIns="320040" rtlCol="0" anchor="ctr"/>
              <a:lstStyle/>
              <a:p>
                <a:pPr algn="ctr"/>
                <a:r>
                  <a:rPr lang="en-US" sz="4000"/>
                  <a:t>Sliding Pin</a:t>
                </a:r>
              </a:p>
              <a:p>
                <a:pPr algn="ctr"/>
                <a:endParaRPr lang="en-US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C1047439-0B3E-4CF2-A9CA-7C589A91C0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088850" y="8714511"/>
                <a:ext cx="914400" cy="914400"/>
              </a:xfrm>
              <a:prstGeom prst="ellipse">
                <a:avLst/>
              </a:prstGeom>
              <a:solidFill>
                <a:srgbClr val="AFABAB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solidFill>
                      <a:schemeClr val="tx1"/>
                    </a:solidFill>
                  </a:rPr>
                  <a:t>5</a:t>
                </a:r>
              </a:p>
            </p:txBody>
          </p:sp>
        </p:grp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BE16EAE-3AA8-4C6B-8B56-095D20F50AD7}"/>
                </a:ext>
              </a:extLst>
            </p:cNvPr>
            <p:cNvSpPr/>
            <p:nvPr/>
          </p:nvSpPr>
          <p:spPr>
            <a:xfrm>
              <a:off x="26075634" y="8279235"/>
              <a:ext cx="4918769" cy="1179171"/>
            </a:xfrm>
            <a:prstGeom prst="rect">
              <a:avLst/>
            </a:prstGeom>
            <a:solidFill>
              <a:srgbClr val="2361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/>
                <a:t>Components:</a:t>
              </a:r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E1A0C12C-EC93-4E8D-AD2C-57D9BD52DCE5}"/>
              </a:ext>
            </a:extLst>
          </p:cNvPr>
          <p:cNvSpPr/>
          <p:nvPr/>
        </p:nvSpPr>
        <p:spPr>
          <a:xfrm>
            <a:off x="914400" y="4114800"/>
            <a:ext cx="11754041" cy="1188720"/>
          </a:xfrm>
          <a:prstGeom prst="rect">
            <a:avLst/>
          </a:prstGeom>
          <a:solidFill>
            <a:srgbClr val="B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/>
              <a:t>Project Objective:</a:t>
            </a:r>
          </a:p>
        </p:txBody>
      </p:sp>
    </p:spTree>
    <p:extLst>
      <p:ext uri="{BB962C8B-B14F-4D97-AF65-F5344CB8AC3E}">
        <p14:creationId xmlns:p14="http://schemas.microsoft.com/office/powerpoint/2010/main" val="5718004"/>
      </p:ext>
    </p:extLst>
  </p:cSld>
  <p:clrMapOvr>
    <a:masterClrMapping/>
  </p:clrMapOvr>
</p:sld>
</file>

<file path=ppt/theme/theme1.xml><?xml version="1.0" encoding="utf-8"?>
<a:theme xmlns:a="http://schemas.openxmlformats.org/drawingml/2006/main" name="EML 4551-2 2019 Widescreen 190128">
  <a:themeElements>
    <a:clrScheme name="CO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4D233"/>
      </a:accent1>
      <a:accent2>
        <a:srgbClr val="EE2737"/>
      </a:accent2>
      <a:accent3>
        <a:srgbClr val="00BBDC"/>
      </a:accent3>
      <a:accent4>
        <a:srgbClr val="00CFB4"/>
      </a:accent4>
      <a:accent5>
        <a:srgbClr val="236192"/>
      </a:accent5>
      <a:accent6>
        <a:srgbClr val="B7B09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800C6F2-6CBB-4FA9-AE46-F6384ACC9494}" vid="{E51F88B6-1262-4139-977A-1320F2C4EE1A}"/>
    </a:ext>
  </a:extLst>
</a:theme>
</file>

<file path=ppt/theme/theme2.xml><?xml version="1.0" encoding="utf-8"?>
<a:theme xmlns:a="http://schemas.openxmlformats.org/drawingml/2006/main" name="Senior Design VDR">
  <a:themeElements>
    <a:clrScheme name="CO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4D233"/>
      </a:accent1>
      <a:accent2>
        <a:srgbClr val="EE2737"/>
      </a:accent2>
      <a:accent3>
        <a:srgbClr val="00BBDC"/>
      </a:accent3>
      <a:accent4>
        <a:srgbClr val="00CFB4"/>
      </a:accent4>
      <a:accent5>
        <a:srgbClr val="236192"/>
      </a:accent5>
      <a:accent6>
        <a:srgbClr val="B7B09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nior Design VDR" id="{99D5E617-AD2B-4A9A-9412-9A134B8D68F2}" vid="{1BEB6FEC-928F-4DC7-B889-F77494ED77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2659C8E6AA414E894E006C182B9E04" ma:contentTypeVersion="4" ma:contentTypeDescription="Create a new document." ma:contentTypeScope="" ma:versionID="156d5a69bd389d24f7ee74e50ac1d5f0">
  <xsd:schema xmlns:xsd="http://www.w3.org/2001/XMLSchema" xmlns:xs="http://www.w3.org/2001/XMLSchema" xmlns:p="http://schemas.microsoft.com/office/2006/metadata/properties" xmlns:ns2="72265db4-2fc8-4c24-a900-0834eac1ebd3" targetNamespace="http://schemas.microsoft.com/office/2006/metadata/properties" ma:root="true" ma:fieldsID="1b41f0dc289cdf78f35ed8b496fef487" ns2:_="">
    <xsd:import namespace="72265db4-2fc8-4c24-a900-0834eac1eb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265db4-2fc8-4c24-a900-0834eac1eb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DCEAAD4-F4F5-4B1B-8A09-5DF59EFB36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15624F0-730D-4268-B776-E6674EFF9726}">
  <ds:schemaRefs>
    <ds:schemaRef ds:uri="72265db4-2fc8-4c24-a900-0834eac1ebd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F2F0251-1F4E-481D-B3D5-8785F5E5EEB0}">
  <ds:schemaRefs>
    <ds:schemaRef ds:uri="72265db4-2fc8-4c24-a900-0834eac1eb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SD T504 211112 VDR2</Template>
  <TotalTime>0</TotalTime>
  <Words>152</Words>
  <Application>Microsoft Office PowerPoint</Application>
  <PresentationFormat>Custom</PresentationFormat>
  <Paragraphs>41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Arial Black</vt:lpstr>
      <vt:lpstr>Calibri</vt:lpstr>
      <vt:lpstr>Helvetica</vt:lpstr>
      <vt:lpstr>EML 4551-2 2019 Widescreen 190128</vt:lpstr>
      <vt:lpstr>Senior Design VDR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Laurie Herring</dc:creator>
  <cp:lastModifiedBy>Robert Smith</cp:lastModifiedBy>
  <cp:revision>1</cp:revision>
  <dcterms:created xsi:type="dcterms:W3CDTF">2017-10-10T11:56:34Z</dcterms:created>
  <dcterms:modified xsi:type="dcterms:W3CDTF">2021-12-02T23:42:34Z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0x0101009E2659C8E6AA414E894E006C182B9E04</vt:lpwstr>
  </property>
</Properties>
</file>